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1" r:id="rId5"/>
  </p:sldMasterIdLst>
  <p:notesMasterIdLst>
    <p:notesMasterId r:id="rId374"/>
  </p:notesMasterIdLst>
  <p:sldIdLst>
    <p:sldId id="260" r:id="rId6"/>
    <p:sldId id="276" r:id="rId7"/>
    <p:sldId id="280" r:id="rId8"/>
    <p:sldId id="279" r:id="rId9"/>
    <p:sldId id="278" r:id="rId10"/>
    <p:sldId id="277" r:id="rId11"/>
    <p:sldId id="417" r:id="rId12"/>
    <p:sldId id="656" r:id="rId13"/>
    <p:sldId id="263" r:id="rId14"/>
    <p:sldId id="264" r:id="rId15"/>
    <p:sldId id="281" r:id="rId16"/>
    <p:sldId id="265" r:id="rId17"/>
    <p:sldId id="266" r:id="rId18"/>
    <p:sldId id="416" r:id="rId19"/>
    <p:sldId id="282" r:id="rId20"/>
    <p:sldId id="283" r:id="rId21"/>
    <p:sldId id="284" r:id="rId22"/>
    <p:sldId id="286" r:id="rId23"/>
    <p:sldId id="287" r:id="rId24"/>
    <p:sldId id="288" r:id="rId25"/>
    <p:sldId id="289" r:id="rId26"/>
    <p:sldId id="291" r:id="rId27"/>
    <p:sldId id="290" r:id="rId28"/>
    <p:sldId id="314"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15" r:id="rId43"/>
    <p:sldId id="305" r:id="rId44"/>
    <p:sldId id="306" r:id="rId45"/>
    <p:sldId id="307" r:id="rId46"/>
    <p:sldId id="308" r:id="rId47"/>
    <p:sldId id="309" r:id="rId48"/>
    <p:sldId id="310" r:id="rId49"/>
    <p:sldId id="313" r:id="rId50"/>
    <p:sldId id="316" r:id="rId51"/>
    <p:sldId id="318" r:id="rId52"/>
    <p:sldId id="319" r:id="rId53"/>
    <p:sldId id="320" r:id="rId54"/>
    <p:sldId id="317" r:id="rId55"/>
    <p:sldId id="321" r:id="rId56"/>
    <p:sldId id="322" r:id="rId57"/>
    <p:sldId id="327" r:id="rId58"/>
    <p:sldId id="418" r:id="rId59"/>
    <p:sldId id="328" r:id="rId60"/>
    <p:sldId id="337" r:id="rId61"/>
    <p:sldId id="329" r:id="rId62"/>
    <p:sldId id="330" r:id="rId63"/>
    <p:sldId id="331" r:id="rId64"/>
    <p:sldId id="332" r:id="rId65"/>
    <p:sldId id="333" r:id="rId66"/>
    <p:sldId id="334" r:id="rId67"/>
    <p:sldId id="352" r:id="rId68"/>
    <p:sldId id="335" r:id="rId69"/>
    <p:sldId id="336" r:id="rId70"/>
    <p:sldId id="339" r:id="rId71"/>
    <p:sldId id="343" r:id="rId72"/>
    <p:sldId id="340" r:id="rId73"/>
    <p:sldId id="341" r:id="rId74"/>
    <p:sldId id="342" r:id="rId75"/>
    <p:sldId id="346" r:id="rId76"/>
    <p:sldId id="344" r:id="rId77"/>
    <p:sldId id="347" r:id="rId78"/>
    <p:sldId id="348" r:id="rId79"/>
    <p:sldId id="349" r:id="rId80"/>
    <p:sldId id="350" r:id="rId81"/>
    <p:sldId id="351" r:id="rId82"/>
    <p:sldId id="353" r:id="rId83"/>
    <p:sldId id="354" r:id="rId84"/>
    <p:sldId id="355" r:id="rId85"/>
    <p:sldId id="356" r:id="rId86"/>
    <p:sldId id="357" r:id="rId87"/>
    <p:sldId id="360" r:id="rId88"/>
    <p:sldId id="359" r:id="rId89"/>
    <p:sldId id="361" r:id="rId90"/>
    <p:sldId id="363" r:id="rId91"/>
    <p:sldId id="498" r:id="rId92"/>
    <p:sldId id="519" r:id="rId93"/>
    <p:sldId id="499" r:id="rId94"/>
    <p:sldId id="500" r:id="rId95"/>
    <p:sldId id="503" r:id="rId96"/>
    <p:sldId id="504" r:id="rId97"/>
    <p:sldId id="505" r:id="rId98"/>
    <p:sldId id="506" r:id="rId99"/>
    <p:sldId id="507" r:id="rId100"/>
    <p:sldId id="508" r:id="rId101"/>
    <p:sldId id="509" r:id="rId102"/>
    <p:sldId id="510" r:id="rId103"/>
    <p:sldId id="518" r:id="rId104"/>
    <p:sldId id="520" r:id="rId105"/>
    <p:sldId id="512" r:id="rId106"/>
    <p:sldId id="517" r:id="rId107"/>
    <p:sldId id="516" r:id="rId108"/>
    <p:sldId id="515" r:id="rId109"/>
    <p:sldId id="514" r:id="rId110"/>
    <p:sldId id="522" r:id="rId111"/>
    <p:sldId id="523" r:id="rId112"/>
    <p:sldId id="524" r:id="rId113"/>
    <p:sldId id="534" r:id="rId114"/>
    <p:sldId id="533" r:id="rId115"/>
    <p:sldId id="526" r:id="rId116"/>
    <p:sldId id="527" r:id="rId117"/>
    <p:sldId id="529" r:id="rId118"/>
    <p:sldId id="530" r:id="rId119"/>
    <p:sldId id="531" r:id="rId120"/>
    <p:sldId id="525" r:id="rId121"/>
    <p:sldId id="532" r:id="rId122"/>
    <p:sldId id="521" r:id="rId123"/>
    <p:sldId id="268" r:id="rId124"/>
    <p:sldId id="419" r:id="rId125"/>
    <p:sldId id="269" r:id="rId126"/>
    <p:sldId id="365" r:id="rId127"/>
    <p:sldId id="364" r:id="rId128"/>
    <p:sldId id="366" r:id="rId129"/>
    <p:sldId id="367" r:id="rId130"/>
    <p:sldId id="368" r:id="rId131"/>
    <p:sldId id="369" r:id="rId132"/>
    <p:sldId id="370" r:id="rId133"/>
    <p:sldId id="371" r:id="rId134"/>
    <p:sldId id="373" r:id="rId135"/>
    <p:sldId id="374" r:id="rId136"/>
    <p:sldId id="375" r:id="rId137"/>
    <p:sldId id="372" r:id="rId138"/>
    <p:sldId id="376" r:id="rId139"/>
    <p:sldId id="377" r:id="rId140"/>
    <p:sldId id="378" r:id="rId141"/>
    <p:sldId id="379" r:id="rId142"/>
    <p:sldId id="380" r:id="rId143"/>
    <p:sldId id="386" r:id="rId144"/>
    <p:sldId id="383" r:id="rId145"/>
    <p:sldId id="384" r:id="rId146"/>
    <p:sldId id="385" r:id="rId147"/>
    <p:sldId id="381" r:id="rId148"/>
    <p:sldId id="387" r:id="rId149"/>
    <p:sldId id="388" r:id="rId150"/>
    <p:sldId id="389" r:id="rId151"/>
    <p:sldId id="391" r:id="rId152"/>
    <p:sldId id="392" r:id="rId153"/>
    <p:sldId id="390" r:id="rId154"/>
    <p:sldId id="393" r:id="rId155"/>
    <p:sldId id="401" r:id="rId156"/>
    <p:sldId id="402" r:id="rId157"/>
    <p:sldId id="394" r:id="rId158"/>
    <p:sldId id="396" r:id="rId159"/>
    <p:sldId id="397" r:id="rId160"/>
    <p:sldId id="398" r:id="rId161"/>
    <p:sldId id="395" r:id="rId162"/>
    <p:sldId id="412" r:id="rId163"/>
    <p:sldId id="403" r:id="rId164"/>
    <p:sldId id="404" r:id="rId165"/>
    <p:sldId id="405" r:id="rId166"/>
    <p:sldId id="413" r:id="rId167"/>
    <p:sldId id="414" r:id="rId168"/>
    <p:sldId id="415" r:id="rId169"/>
    <p:sldId id="411" r:id="rId170"/>
    <p:sldId id="420" r:id="rId171"/>
    <p:sldId id="406" r:id="rId172"/>
    <p:sldId id="407" r:id="rId173"/>
    <p:sldId id="422" r:id="rId174"/>
    <p:sldId id="421" r:id="rId175"/>
    <p:sldId id="424" r:id="rId176"/>
    <p:sldId id="423"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09" r:id="rId190"/>
    <p:sldId id="438" r:id="rId191"/>
    <p:sldId id="439" r:id="rId192"/>
    <p:sldId id="440" r:id="rId193"/>
    <p:sldId id="441" r:id="rId194"/>
    <p:sldId id="442" r:id="rId195"/>
    <p:sldId id="408" r:id="rId196"/>
    <p:sldId id="443" r:id="rId197"/>
    <p:sldId id="444" r:id="rId198"/>
    <p:sldId id="445" r:id="rId199"/>
    <p:sldId id="475" r:id="rId200"/>
    <p:sldId id="476" r:id="rId201"/>
    <p:sldId id="477" r:id="rId202"/>
    <p:sldId id="478" r:id="rId203"/>
    <p:sldId id="446" r:id="rId204"/>
    <p:sldId id="479" r:id="rId205"/>
    <p:sldId id="480" r:id="rId206"/>
    <p:sldId id="447" r:id="rId207"/>
    <p:sldId id="481" r:id="rId208"/>
    <p:sldId id="482" r:id="rId209"/>
    <p:sldId id="483" r:id="rId210"/>
    <p:sldId id="448" r:id="rId211"/>
    <p:sldId id="485" r:id="rId212"/>
    <p:sldId id="484" r:id="rId213"/>
    <p:sldId id="486" r:id="rId214"/>
    <p:sldId id="449" r:id="rId215"/>
    <p:sldId id="450" r:id="rId216"/>
    <p:sldId id="487" r:id="rId217"/>
    <p:sldId id="451" r:id="rId218"/>
    <p:sldId id="452" r:id="rId219"/>
    <p:sldId id="488" r:id="rId220"/>
    <p:sldId id="489" r:id="rId221"/>
    <p:sldId id="490" r:id="rId222"/>
    <p:sldId id="453" r:id="rId223"/>
    <p:sldId id="491" r:id="rId224"/>
    <p:sldId id="492" r:id="rId225"/>
    <p:sldId id="493" r:id="rId226"/>
    <p:sldId id="495" r:id="rId227"/>
    <p:sldId id="410" r:id="rId228"/>
    <p:sldId id="455" r:id="rId229"/>
    <p:sldId id="456" r:id="rId230"/>
    <p:sldId id="462" r:id="rId231"/>
    <p:sldId id="457" r:id="rId232"/>
    <p:sldId id="458" r:id="rId233"/>
    <p:sldId id="459" r:id="rId234"/>
    <p:sldId id="463" r:id="rId235"/>
    <p:sldId id="464" r:id="rId236"/>
    <p:sldId id="465" r:id="rId237"/>
    <p:sldId id="454" r:id="rId238"/>
    <p:sldId id="466" r:id="rId239"/>
    <p:sldId id="467" r:id="rId240"/>
    <p:sldId id="468" r:id="rId241"/>
    <p:sldId id="469" r:id="rId242"/>
    <p:sldId id="474" r:id="rId243"/>
    <p:sldId id="473" r:id="rId244"/>
    <p:sldId id="544" r:id="rId245"/>
    <p:sldId id="472" r:id="rId246"/>
    <p:sldId id="536" r:id="rId247"/>
    <p:sldId id="535" r:id="rId248"/>
    <p:sldId id="537" r:id="rId249"/>
    <p:sldId id="538" r:id="rId250"/>
    <p:sldId id="539" r:id="rId251"/>
    <p:sldId id="540" r:id="rId252"/>
    <p:sldId id="543" r:id="rId253"/>
    <p:sldId id="545" r:id="rId254"/>
    <p:sldId id="541" r:id="rId255"/>
    <p:sldId id="542" r:id="rId256"/>
    <p:sldId id="546" r:id="rId257"/>
    <p:sldId id="547" r:id="rId258"/>
    <p:sldId id="548" r:id="rId259"/>
    <p:sldId id="559" r:id="rId260"/>
    <p:sldId id="549" r:id="rId261"/>
    <p:sldId id="550" r:id="rId262"/>
    <p:sldId id="551" r:id="rId263"/>
    <p:sldId id="552" r:id="rId264"/>
    <p:sldId id="553" r:id="rId265"/>
    <p:sldId id="555" r:id="rId266"/>
    <p:sldId id="554" r:id="rId267"/>
    <p:sldId id="556" r:id="rId268"/>
    <p:sldId id="557" r:id="rId269"/>
    <p:sldId id="561" r:id="rId270"/>
    <p:sldId id="562" r:id="rId271"/>
    <p:sldId id="271" r:id="rId272"/>
    <p:sldId id="560" r:id="rId273"/>
    <p:sldId id="558" r:id="rId274"/>
    <p:sldId id="563" r:id="rId275"/>
    <p:sldId id="564" r:id="rId276"/>
    <p:sldId id="565" r:id="rId277"/>
    <p:sldId id="566" r:id="rId278"/>
    <p:sldId id="567" r:id="rId279"/>
    <p:sldId id="569" r:id="rId280"/>
    <p:sldId id="568" r:id="rId281"/>
    <p:sldId id="570" r:id="rId282"/>
    <p:sldId id="571" r:id="rId283"/>
    <p:sldId id="572" r:id="rId284"/>
    <p:sldId id="573" r:id="rId285"/>
    <p:sldId id="574" r:id="rId286"/>
    <p:sldId id="575" r:id="rId287"/>
    <p:sldId id="576" r:id="rId288"/>
    <p:sldId id="577" r:id="rId289"/>
    <p:sldId id="578" r:id="rId290"/>
    <p:sldId id="579" r:id="rId291"/>
    <p:sldId id="580" r:id="rId292"/>
    <p:sldId id="581" r:id="rId293"/>
    <p:sldId id="583" r:id="rId294"/>
    <p:sldId id="582" r:id="rId295"/>
    <p:sldId id="584" r:id="rId296"/>
    <p:sldId id="585" r:id="rId297"/>
    <p:sldId id="586" r:id="rId298"/>
    <p:sldId id="587" r:id="rId299"/>
    <p:sldId id="588" r:id="rId300"/>
    <p:sldId id="589" r:id="rId301"/>
    <p:sldId id="590" r:id="rId302"/>
    <p:sldId id="591" r:id="rId303"/>
    <p:sldId id="323" r:id="rId304"/>
    <p:sldId id="593" r:id="rId305"/>
    <p:sldId id="592" r:id="rId306"/>
    <p:sldId id="594" r:id="rId307"/>
    <p:sldId id="595" r:id="rId308"/>
    <p:sldId id="596" r:id="rId309"/>
    <p:sldId id="597" r:id="rId310"/>
    <p:sldId id="598" r:id="rId311"/>
    <p:sldId id="599" r:id="rId312"/>
    <p:sldId id="600" r:id="rId313"/>
    <p:sldId id="601" r:id="rId314"/>
    <p:sldId id="602" r:id="rId315"/>
    <p:sldId id="603" r:id="rId316"/>
    <p:sldId id="605" r:id="rId317"/>
    <p:sldId id="604" r:id="rId318"/>
    <p:sldId id="606" r:id="rId319"/>
    <p:sldId id="608" r:id="rId320"/>
    <p:sldId id="607" r:id="rId321"/>
    <p:sldId id="609" r:id="rId322"/>
    <p:sldId id="610" r:id="rId323"/>
    <p:sldId id="611" r:id="rId324"/>
    <p:sldId id="613" r:id="rId325"/>
    <p:sldId id="614" r:id="rId326"/>
    <p:sldId id="615" r:id="rId327"/>
    <p:sldId id="616" r:id="rId328"/>
    <p:sldId id="617" r:id="rId329"/>
    <p:sldId id="618" r:id="rId330"/>
    <p:sldId id="619" r:id="rId331"/>
    <p:sldId id="620" r:id="rId332"/>
    <p:sldId id="612" r:id="rId333"/>
    <p:sldId id="621" r:id="rId334"/>
    <p:sldId id="624" r:id="rId335"/>
    <p:sldId id="622" r:id="rId336"/>
    <p:sldId id="625" r:id="rId337"/>
    <p:sldId id="623" r:id="rId338"/>
    <p:sldId id="626" r:id="rId339"/>
    <p:sldId id="324" r:id="rId340"/>
    <p:sldId id="627" r:id="rId341"/>
    <p:sldId id="628" r:id="rId342"/>
    <p:sldId id="643" r:id="rId343"/>
    <p:sldId id="644" r:id="rId344"/>
    <p:sldId id="629" r:id="rId345"/>
    <p:sldId id="646" r:id="rId346"/>
    <p:sldId id="648" r:id="rId347"/>
    <p:sldId id="649" r:id="rId348"/>
    <p:sldId id="645" r:id="rId349"/>
    <p:sldId id="650" r:id="rId350"/>
    <p:sldId id="630" r:id="rId351"/>
    <p:sldId id="651" r:id="rId352"/>
    <p:sldId id="631" r:id="rId353"/>
    <p:sldId id="632" r:id="rId354"/>
    <p:sldId id="633" r:id="rId355"/>
    <p:sldId id="634" r:id="rId356"/>
    <p:sldId id="635" r:id="rId357"/>
    <p:sldId id="636" r:id="rId358"/>
    <p:sldId id="638" r:id="rId359"/>
    <p:sldId id="637" r:id="rId360"/>
    <p:sldId id="639" r:id="rId361"/>
    <p:sldId id="641" r:id="rId362"/>
    <p:sldId id="640" r:id="rId363"/>
    <p:sldId id="642" r:id="rId364"/>
    <p:sldId id="275" r:id="rId365"/>
    <p:sldId id="274" r:id="rId366"/>
    <p:sldId id="496" r:id="rId367"/>
    <p:sldId id="497" r:id="rId368"/>
    <p:sldId id="652" r:id="rId369"/>
    <p:sldId id="653" r:id="rId370"/>
    <p:sldId id="654" r:id="rId371"/>
    <p:sldId id="470" r:id="rId372"/>
    <p:sldId id="655" r:id="rId373"/>
  </p:sldIdLst>
  <p:sldSz cx="9144000" cy="5143500" type="screen16x9"/>
  <p:notesSz cx="6858000" cy="9144000"/>
  <p:embeddedFontLst>
    <p:embeddedFont>
      <p:font typeface="Calibri" panose="020F0502020204030204" pitchFamily="34" charset="0"/>
      <p:regular r:id="rId375"/>
      <p:bold r:id="rId376"/>
      <p:italic r:id="rId377"/>
      <p:boldItalic r:id="rId378"/>
    </p:embeddedFont>
    <p:embeddedFont>
      <p:font typeface="Century Gothic" panose="020B0502020202020204" pitchFamily="34" charset="0"/>
      <p:regular r:id="rId379"/>
      <p:bold r:id="rId380"/>
      <p:italic r:id="rId381"/>
      <p:boldItalic r:id="rId382"/>
    </p:embeddedFont>
    <p:embeddedFont>
      <p:font typeface="Verdana" panose="020B0604030504040204" pitchFamily="34" charset="0"/>
      <p:regular r:id="rId383"/>
      <p:bold r:id="rId384"/>
      <p:italic r:id="rId385"/>
      <p:boldItalic r:id="rId3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7" roundtripDataSignature="AMtx7mhwFzdV1RQWT0+yRhKLCIJdYxHt+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62E7E0-86CF-25CE-D581-FBB49CCC4EC5}" name="Juliana Mascarenhas" initials="JM" userId="S::julianam@lncc.br::93ab221c-d2d7-45b4-b6da-a51ecef320d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4E60"/>
    <a:srgbClr val="7807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103F0-8766-4AD3-8961-EE5DA1AE3360}" v="170" dt="2022-04-27T07:35:40.271"/>
    <p1510:client id="{0396825E-18EE-4DC3-21CB-010F43FB7042}" v="2" dt="2022-06-23T19:03:46.313"/>
    <p1510:client id="{0D8A29A6-BCAF-ACCC-40E8-7F8CE601AE35}" v="39" dt="2022-05-17T03:11:10.660"/>
    <p1510:client id="{12319A25-70C6-8CC4-8606-2E92265426F6}" v="9" dt="2022-05-06T17:18:11.580"/>
    <p1510:client id="{16D78433-C81A-0DDE-F301-B8EBCAEDAC5F}" v="102" dt="2022-05-06T19:33:55.297"/>
    <p1510:client id="{1C663212-262E-D218-FBE0-907A057204AB}" v="1709" dt="2022-05-05T04:22:41.204"/>
    <p1510:client id="{24EC368C-D234-4414-1BA3-8CC5927F0391}" v="212" dt="2022-06-20T16:38:52.895"/>
    <p1510:client id="{252FD5CB-7E4C-3147-705B-914EC003C7C1}" v="79" dt="2022-04-27T20:32:34.626"/>
    <p1510:client id="{299217AE-4630-B94C-D25E-F95024D2419B}" v="2291" dt="2022-05-04T04:39:36.408"/>
    <p1510:client id="{2A06A63C-CE8D-937A-D3F0-8983940A5115}" v="1433" dt="2022-05-10T01:07:22.679"/>
    <p1510:client id="{2BEE4198-BDAC-B463-3894-D4838F0218E1}" v="123" dt="2022-05-05T04:51:57.627"/>
    <p1510:client id="{2F6769EF-FB58-3A5B-E1F9-96F9EC2ABA28}" v="923" dt="2022-04-27T04:44:43.891"/>
    <p1510:client id="{388985A0-2A6B-C5C2-7A93-4721D6927180}" v="48" dt="2022-05-06T17:12:26.900"/>
    <p1510:client id="{40323D9B-2C35-1561-F5B5-292C835B86D0}" v="300" dt="2022-04-27T06:51:01.251"/>
    <p1510:client id="{4399CF85-DA9C-063D-6EC9-53191D324DFB}" v="6" dt="2022-04-29T17:01:54.871"/>
    <p1510:client id="{4A084C87-4E53-70D6-5EF2-AB7575DF6EFF}" v="213" dt="2022-04-25T04:49:46.573"/>
    <p1510:client id="{4AC068E3-0C55-A43A-60FC-BCD07A1F9765}" v="104" dt="2022-04-28T18:26:53.361"/>
    <p1510:client id="{4BCE570C-6229-8276-9177-7EEF119F62D9}" v="2" dt="2022-05-05T04:27:21.575"/>
    <p1510:client id="{51687072-EAE6-6E24-8D65-EE42925F4381}" v="4" dt="2022-06-20T02:59:01.047"/>
    <p1510:client id="{52F53C57-A27E-26AB-1662-085F3EC2C1C1}" v="587" dt="2022-05-03T19:08:55.045"/>
    <p1510:client id="{598E14F1-0BA3-113E-9F0E-6067831593A5}" v="3" dt="2022-08-02T13:00:10.579"/>
    <p1510:client id="{6070C8C1-87DE-EE8A-50BE-1383DBD90C73}" v="3628" dt="2022-05-10T19:06:22.027"/>
    <p1510:client id="{64FC4317-BD88-B87D-B3E3-8BD70425E626}" v="459" dt="2022-04-29T11:35:12.247"/>
    <p1510:client id="{6601F2D5-239F-D0AE-A201-EE6A062D4DD8}" v="761" dt="2022-05-02T05:38:35.941"/>
    <p1510:client id="{6647C1F3-B46D-9BB5-3813-13BFEE31B926}" v="5" dt="2022-05-05T03:51:55.414"/>
    <p1510:client id="{701274E8-7EF2-D428-1043-E4F86770EA5C}" v="168" dt="2022-04-25T08:15:17.981"/>
    <p1510:client id="{7931736E-7677-7CAF-F6F3-2619AC993818}" v="195" dt="2022-04-22T04:17:58.047"/>
    <p1510:client id="{7BA93213-3FF5-3712-E8B6-AD309BF9288E}" v="2894" dt="2022-05-06T06:47:32.539"/>
    <p1510:client id="{80246E56-21BE-E8D8-1B62-85DEDCCB1A77}" v="428" dt="2022-05-11T04:07:19.016"/>
    <p1510:client id="{8138A243-88AA-42FF-4B86-79C76489B7FB}" v="445" dt="2022-04-27T06:05:46.429"/>
    <p1510:client id="{81BC9367-66CE-E9CF-C804-4ED779EE1AE7}" v="64" dt="2022-04-19T02:43:48.935"/>
    <p1510:client id="{86041797-8AD2-47E8-FE55-016E74CAD1FE}" v="3120" dt="2022-04-26T03:07:35.909"/>
    <p1510:client id="{8C078602-9FDF-B93F-2717-6B3D03442C93}" v="732" dt="2022-05-08T03:13:30.672"/>
    <p1510:client id="{9E599566-AD8C-7890-C080-B4A6B044EE0A}" v="1739" dt="2022-05-10T20:22:54.375"/>
    <p1510:client id="{A69B0758-E7F4-A348-B924-2F96CCE7C43F}" v="730" dt="2022-05-11T02:31:43.986"/>
    <p1510:client id="{BFEB7E4A-3DDF-312C-172F-A773DD223E64}" v="1039" dt="2022-05-09T19:32:51.023"/>
    <p1510:client id="{C24804FA-E902-EDA7-36D8-15BA6F1A970A}" v="8" dt="2022-04-24T12:29:46.199"/>
    <p1510:client id="{C8E21EB2-E929-E1C4-63FC-0D69FBA2AA15}" v="709" dt="2022-04-28T04:21:19.802"/>
    <p1510:client id="{C94D7AD8-8F0C-53ED-7B82-68F9D0E7543D}" v="225" dt="2022-04-24T04:50:30.037"/>
    <p1510:client id="{D1534F0D-9E0A-E196-82A4-F8AA4BF0E832}" v="1135" dt="2022-04-29T20:37:21.731"/>
    <p1510:client id="{E15E4710-8786-1DA1-4DCB-A224F255DD52}" v="393" dt="2022-05-02T19:37:30.807"/>
    <p1510:client id="{E8035C5D-4570-FE80-65CB-3CE0C88ED5F4}" v="31" dt="2022-05-13T04:38:09.334"/>
    <p1510:client id="{E8366F88-0E27-3BF3-9166-EDB4839B655C}" v="6" dt="2022-05-03T09:57:32.396"/>
    <p1510:client id="{F22C298C-5D99-D19B-241B-361AFD0347BF}" v="9" dt="2022-05-27T19:06:05.875"/>
    <p1510:client id="{FE4E5685-2C19-EF0A-57F4-B6146C053BA7}" v="152" dt="2022-04-21T04:11:53.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font" Target="fonts/font3.fntdata"/><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slide" Target="slides/slide341.xml"/><Relationship Id="rId388" Type="http://schemas.openxmlformats.org/officeDocument/2006/relationships/presProps" Target="presProps.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slide" Target="slides/slide352.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slide" Target="slides/slide363.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slide" Target="slides/slide332.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font" Target="fonts/font5.fntdata"/><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390" Type="http://schemas.openxmlformats.org/officeDocument/2006/relationships/theme" Target="theme/theme1.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348" Type="http://schemas.openxmlformats.org/officeDocument/2006/relationships/slide" Target="slides/slide343.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56" Type="http://schemas.openxmlformats.org/officeDocument/2006/relationships/slide" Target="slides/slide51.xml"/><Relationship Id="rId317" Type="http://schemas.openxmlformats.org/officeDocument/2006/relationships/slide" Target="slides/slide312.xml"/><Relationship Id="rId359" Type="http://schemas.openxmlformats.org/officeDocument/2006/relationships/slide" Target="slides/slide354.xml"/><Relationship Id="rId98" Type="http://schemas.openxmlformats.org/officeDocument/2006/relationships/slide" Target="slides/slide93.xml"/><Relationship Id="rId121" Type="http://schemas.openxmlformats.org/officeDocument/2006/relationships/slide" Target="slides/slide116.xml"/><Relationship Id="rId163" Type="http://schemas.openxmlformats.org/officeDocument/2006/relationships/slide" Target="slides/slide158.xml"/><Relationship Id="rId219" Type="http://schemas.openxmlformats.org/officeDocument/2006/relationships/slide" Target="slides/slide214.xml"/><Relationship Id="rId370" Type="http://schemas.openxmlformats.org/officeDocument/2006/relationships/slide" Target="slides/slide365.xml"/><Relationship Id="rId230" Type="http://schemas.openxmlformats.org/officeDocument/2006/relationships/slide" Target="slides/slide225.xml"/><Relationship Id="rId25" Type="http://schemas.openxmlformats.org/officeDocument/2006/relationships/slide" Target="slides/slide20.xml"/><Relationship Id="rId67" Type="http://schemas.openxmlformats.org/officeDocument/2006/relationships/slide" Target="slides/slide62.xml"/><Relationship Id="rId272" Type="http://schemas.openxmlformats.org/officeDocument/2006/relationships/slide" Target="slides/slide267.xml"/><Relationship Id="rId328" Type="http://schemas.openxmlformats.org/officeDocument/2006/relationships/slide" Target="slides/slide323.xml"/><Relationship Id="rId132" Type="http://schemas.openxmlformats.org/officeDocument/2006/relationships/slide" Target="slides/slide127.xml"/><Relationship Id="rId174" Type="http://schemas.openxmlformats.org/officeDocument/2006/relationships/slide" Target="slides/slide169.xml"/><Relationship Id="rId381" Type="http://schemas.openxmlformats.org/officeDocument/2006/relationships/font" Target="fonts/font7.fntdata"/><Relationship Id="rId241" Type="http://schemas.openxmlformats.org/officeDocument/2006/relationships/slide" Target="slides/slide236.xml"/><Relationship Id="rId36" Type="http://schemas.openxmlformats.org/officeDocument/2006/relationships/slide" Target="slides/slide31.xml"/><Relationship Id="rId283" Type="http://schemas.openxmlformats.org/officeDocument/2006/relationships/slide" Target="slides/slide278.xml"/><Relationship Id="rId339" Type="http://schemas.openxmlformats.org/officeDocument/2006/relationships/slide" Target="slides/slide334.xml"/><Relationship Id="rId78" Type="http://schemas.openxmlformats.org/officeDocument/2006/relationships/slide" Target="slides/slide73.xml"/><Relationship Id="rId101" Type="http://schemas.openxmlformats.org/officeDocument/2006/relationships/slide" Target="slides/slide96.xml"/><Relationship Id="rId143" Type="http://schemas.openxmlformats.org/officeDocument/2006/relationships/slide" Target="slides/slide138.xml"/><Relationship Id="rId185" Type="http://schemas.openxmlformats.org/officeDocument/2006/relationships/slide" Target="slides/slide180.xml"/><Relationship Id="rId350" Type="http://schemas.openxmlformats.org/officeDocument/2006/relationships/slide" Target="slides/slide345.xml"/><Relationship Id="rId9" Type="http://schemas.openxmlformats.org/officeDocument/2006/relationships/slide" Target="slides/slide4.xml"/><Relationship Id="rId210" Type="http://schemas.openxmlformats.org/officeDocument/2006/relationships/slide" Target="slides/slide205.xml"/><Relationship Id="rId392" Type="http://schemas.microsoft.com/office/2015/10/relationships/revisionInfo" Target="revisionInfo.xml"/><Relationship Id="rId252" Type="http://schemas.openxmlformats.org/officeDocument/2006/relationships/slide" Target="slides/slide247.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89" Type="http://schemas.openxmlformats.org/officeDocument/2006/relationships/slide" Target="slides/slide84.xml"/><Relationship Id="rId112" Type="http://schemas.openxmlformats.org/officeDocument/2006/relationships/slide" Target="slides/slide107.xml"/><Relationship Id="rId154" Type="http://schemas.openxmlformats.org/officeDocument/2006/relationships/slide" Target="slides/slide149.xml"/><Relationship Id="rId361" Type="http://schemas.openxmlformats.org/officeDocument/2006/relationships/slide" Target="slides/slide356.xml"/><Relationship Id="rId196" Type="http://schemas.openxmlformats.org/officeDocument/2006/relationships/slide" Target="slides/slide191.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slide" Target="slides/slide346.xml"/><Relationship Id="rId372" Type="http://schemas.openxmlformats.org/officeDocument/2006/relationships/slide" Target="slides/slide367.xml"/><Relationship Id="rId393" Type="http://schemas.microsoft.com/office/2018/10/relationships/authors" Target="authors.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slide" Target="slides/slide357.xml"/><Relationship Id="rId383" Type="http://schemas.openxmlformats.org/officeDocument/2006/relationships/font" Target="fonts/font9.fntdata"/><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slide" Target="slides/slide368.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slide" Target="slides/slide358.xml"/><Relationship Id="rId384" Type="http://schemas.openxmlformats.org/officeDocument/2006/relationships/font" Target="fonts/font10.fntdata"/><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slide" Target="slides/slide348.xml"/><Relationship Id="rId374" Type="http://schemas.openxmlformats.org/officeDocument/2006/relationships/notesMaster" Target="notesMasters/notesMaster1.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slide" Target="slides/slide359.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385" Type="http://schemas.openxmlformats.org/officeDocument/2006/relationships/font" Target="fonts/font11.fntdata"/><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slide" Target="slides/slide349.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font" Target="fonts/font1.fntdata"/><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slide" Target="slides/slide360.xml"/><Relationship Id="rId386" Type="http://schemas.openxmlformats.org/officeDocument/2006/relationships/font" Target="fonts/font12.fntdata"/><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font" Target="fonts/font2.fntdata"/><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customschemas.google.com/relationships/presentationmetadata" Target="metadata"/><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font" Target="fonts/font4.fntdata"/><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viewProps" Target="viewProps.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slide" Target="slides/slide353.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slide" Target="slides/slide364.xml"/><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font" Target="fonts/font6.fntdata"/><Relationship Id="rId240" Type="http://schemas.openxmlformats.org/officeDocument/2006/relationships/slide" Target="slides/slide235.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tableStyles" Target="tableStyles.xml"/><Relationship Id="rId251" Type="http://schemas.openxmlformats.org/officeDocument/2006/relationships/slide" Target="slides/slide246.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220" Type="http://schemas.openxmlformats.org/officeDocument/2006/relationships/slide" Target="slides/slide215.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slide" Target="slides/slide366.xml"/><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 Id="rId200" Type="http://schemas.openxmlformats.org/officeDocument/2006/relationships/slide" Target="slides/slide195.xml"/><Relationship Id="rId382"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674F-A5BA-44CE-A6EA-801489DE4AA2}"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pt-BR"/>
        </a:p>
      </dgm:t>
    </dgm:pt>
    <dgm:pt modelId="{7851B43D-A698-4DA9-A225-222BDF8A9E46}">
      <dgm:prSet phldrT="[Texto]" phldr="0"/>
      <dgm:spPr/>
      <dgm:t>
        <a:bodyPr/>
        <a:lstStyle/>
        <a:p>
          <a:pPr>
            <a:defRPr b="1"/>
          </a:pPr>
          <a:r>
            <a:rPr lang="pt-BR">
              <a:latin typeface="Arial"/>
            </a:rPr>
            <a:t> </a:t>
          </a:r>
          <a:r>
            <a:rPr lang="pt-BR">
              <a:solidFill>
                <a:srgbClr val="073763"/>
              </a:solidFill>
              <a:latin typeface="Arial"/>
            </a:rPr>
            <a:t>2009</a:t>
          </a:r>
          <a:r>
            <a:rPr lang="pt-BR" b="1">
              <a:solidFill>
                <a:srgbClr val="073763"/>
              </a:solidFill>
              <a:latin typeface="Arial"/>
            </a:rPr>
            <a:t> – 2011 </a:t>
          </a:r>
          <a:endParaRPr lang="pt-BR" b="0">
            <a:latin typeface="Arial"/>
          </a:endParaRPr>
        </a:p>
      </dgm:t>
    </dgm:pt>
    <dgm:pt modelId="{B50C9603-8AE7-427E-AFD0-05EFEED1E056}" type="parTrans" cxnId="{1116E96A-8C94-4385-9D4A-14EF1FA87625}">
      <dgm:prSet/>
      <dgm:spPr/>
      <dgm:t>
        <a:bodyPr/>
        <a:lstStyle/>
        <a:p>
          <a:endParaRPr lang="pt-BR"/>
        </a:p>
      </dgm:t>
    </dgm:pt>
    <dgm:pt modelId="{D5DBE8C4-FFCC-4DEA-94E6-B14EE522CB1C}" type="sibTrans" cxnId="{1116E96A-8C94-4385-9D4A-14EF1FA87625}">
      <dgm:prSet/>
      <dgm:spPr/>
      <dgm:t>
        <a:bodyPr/>
        <a:lstStyle/>
        <a:p>
          <a:endParaRPr lang="pt-BR"/>
        </a:p>
      </dgm:t>
    </dgm:pt>
    <dgm:pt modelId="{3B1EDAEB-D377-4345-B3DC-3D9A0B2C247A}">
      <dgm:prSet phldrT="[Texto]" phldr="0"/>
      <dgm:spPr/>
      <dgm:t>
        <a:bodyPr/>
        <a:lstStyle/>
        <a:p>
          <a:r>
            <a:rPr lang="pt-BR" b="0">
              <a:latin typeface="Arial"/>
            </a:rPr>
            <a:t> Engenharia da computação - UCP</a:t>
          </a:r>
          <a:endParaRPr lang="pt-BR" b="0"/>
        </a:p>
      </dgm:t>
    </dgm:pt>
    <dgm:pt modelId="{4F9C5AAC-386D-4E76-90CE-C92C739F2833}" type="parTrans" cxnId="{65718B67-F6A7-4760-A347-2CFFB97B06C6}">
      <dgm:prSet/>
      <dgm:spPr/>
      <dgm:t>
        <a:bodyPr/>
        <a:lstStyle/>
        <a:p>
          <a:endParaRPr lang="pt-BR"/>
        </a:p>
      </dgm:t>
    </dgm:pt>
    <dgm:pt modelId="{2EDC5BAF-7A55-4890-871F-7B460B437DBA}" type="sibTrans" cxnId="{65718B67-F6A7-4760-A347-2CFFB97B06C6}">
      <dgm:prSet/>
      <dgm:spPr/>
      <dgm:t>
        <a:bodyPr/>
        <a:lstStyle/>
        <a:p>
          <a:endParaRPr lang="pt-BR"/>
        </a:p>
      </dgm:t>
    </dgm:pt>
    <dgm:pt modelId="{61E69787-E503-4765-BDE5-3AE4A528EEFD}">
      <dgm:prSet phldrT="[Texto]" phldr="0"/>
      <dgm:spPr/>
      <dgm:t>
        <a:bodyPr/>
        <a:lstStyle/>
        <a:p>
          <a:pPr>
            <a:defRPr b="1"/>
          </a:pPr>
          <a:r>
            <a:rPr lang="pt-BR" b="1">
              <a:latin typeface="Arial"/>
            </a:rPr>
            <a:t> 2017 - 2019</a:t>
          </a:r>
          <a:endParaRPr lang="pt-BR" b="1"/>
        </a:p>
      </dgm:t>
    </dgm:pt>
    <dgm:pt modelId="{B77133D1-7865-4B60-88D5-E8A0E052255C}" type="parTrans" cxnId="{402F03A6-961E-4860-A13D-88FCF2DCEDDF}">
      <dgm:prSet/>
      <dgm:spPr/>
      <dgm:t>
        <a:bodyPr/>
        <a:lstStyle/>
        <a:p>
          <a:endParaRPr lang="pt-BR"/>
        </a:p>
      </dgm:t>
    </dgm:pt>
    <dgm:pt modelId="{2C492B5B-EA14-4ED9-BC5F-FEEF73846403}" type="sibTrans" cxnId="{402F03A6-961E-4860-A13D-88FCF2DCEDDF}">
      <dgm:prSet/>
      <dgm:spPr/>
      <dgm:t>
        <a:bodyPr/>
        <a:lstStyle/>
        <a:p>
          <a:endParaRPr lang="pt-BR"/>
        </a:p>
      </dgm:t>
    </dgm:pt>
    <dgm:pt modelId="{D0764463-7A75-4406-96A0-318E3B029372}">
      <dgm:prSet phldrT="[Texto]" phldr="0"/>
      <dgm:spPr/>
      <dgm:t>
        <a:bodyPr/>
        <a:lstStyle/>
        <a:p>
          <a:r>
            <a:rPr lang="pt-BR" b="0">
              <a:latin typeface="Arial"/>
            </a:rPr>
            <a:t> Mestre em modelagem computacional – LNCC</a:t>
          </a:r>
        </a:p>
      </dgm:t>
    </dgm:pt>
    <dgm:pt modelId="{58644272-B87B-43F4-A860-24BCB8AB6DC4}" type="parTrans" cxnId="{5F3544F9-4411-457C-8C57-B9FDB3A9BEA0}">
      <dgm:prSet/>
      <dgm:spPr/>
      <dgm:t>
        <a:bodyPr/>
        <a:lstStyle/>
        <a:p>
          <a:endParaRPr lang="pt-BR"/>
        </a:p>
      </dgm:t>
    </dgm:pt>
    <dgm:pt modelId="{456BBADB-3A09-46F7-87D0-1D5109451D51}" type="sibTrans" cxnId="{5F3544F9-4411-457C-8C57-B9FDB3A9BEA0}">
      <dgm:prSet/>
      <dgm:spPr/>
      <dgm:t>
        <a:bodyPr/>
        <a:lstStyle/>
        <a:p>
          <a:endParaRPr lang="pt-BR"/>
        </a:p>
      </dgm:t>
    </dgm:pt>
    <dgm:pt modelId="{AF3D626D-5D58-4083-BA3E-64BCDF6DBA98}">
      <dgm:prSet phldr="0"/>
      <dgm:spPr/>
      <dgm:t>
        <a:bodyPr/>
        <a:lstStyle/>
        <a:p>
          <a:r>
            <a:rPr lang="en-US" b="0">
              <a:solidFill>
                <a:srgbClr val="073763"/>
              </a:solidFill>
              <a:latin typeface="Arial"/>
            </a:rPr>
            <a:t> </a:t>
          </a:r>
          <a:r>
            <a:rPr lang="en-US" b="0">
              <a:solidFill>
                <a:srgbClr val="073763"/>
              </a:solidFill>
            </a:rPr>
            <a:t>Técnica de Telecomunicações</a:t>
          </a:r>
          <a:r>
            <a:rPr lang="en-US" b="0">
              <a:solidFill>
                <a:srgbClr val="073763"/>
              </a:solidFill>
              <a:latin typeface="Arial"/>
            </a:rPr>
            <a:t> </a:t>
          </a:r>
          <a:r>
            <a:rPr lang="en-US" b="0">
              <a:latin typeface="Arial"/>
            </a:rPr>
            <a:t>- CEFET/RJ</a:t>
          </a:r>
          <a:endParaRPr lang="pt-BR" b="0"/>
        </a:p>
      </dgm:t>
    </dgm:pt>
    <dgm:pt modelId="{1BFF8F64-A8CB-4DB5-A2DF-F44FCD120DB9}" type="parTrans" cxnId="{CEAB95F7-8D5F-49A4-9C6A-ACC326630AE3}">
      <dgm:prSet/>
      <dgm:spPr/>
    </dgm:pt>
    <dgm:pt modelId="{6C34F4DA-5655-4176-A543-A57FEF868501}" type="sibTrans" cxnId="{CEAB95F7-8D5F-49A4-9C6A-ACC326630AE3}">
      <dgm:prSet/>
      <dgm:spPr/>
    </dgm:pt>
    <dgm:pt modelId="{A66A8CB8-C697-4C92-8E51-2457034A2713}">
      <dgm:prSet phldr="0"/>
      <dgm:spPr/>
      <dgm:t>
        <a:bodyPr/>
        <a:lstStyle/>
        <a:p>
          <a:pPr>
            <a:defRPr b="1"/>
          </a:pPr>
          <a:r>
            <a:rPr lang="pt-BR" b="1">
              <a:latin typeface="Arial"/>
            </a:rPr>
            <a:t> 2011 - 2015</a:t>
          </a:r>
        </a:p>
      </dgm:t>
    </dgm:pt>
    <dgm:pt modelId="{74BF4EC2-12FC-4B2B-98D0-F3D753990023}" type="parTrans" cxnId="{32E93BB4-A570-4E8A-AC31-3C0F92EAC49A}">
      <dgm:prSet/>
      <dgm:spPr/>
    </dgm:pt>
    <dgm:pt modelId="{DC090DF5-E84C-4D63-ACA2-2958CE5F8EC8}" type="sibTrans" cxnId="{32E93BB4-A570-4E8A-AC31-3C0F92EAC49A}">
      <dgm:prSet/>
      <dgm:spPr/>
    </dgm:pt>
    <dgm:pt modelId="{464A212B-96F3-406E-B711-22A5D38BD1AB}">
      <dgm:prSet phldr="0"/>
      <dgm:spPr/>
      <dgm:t>
        <a:bodyPr/>
        <a:lstStyle/>
        <a:p>
          <a:pPr>
            <a:defRPr b="1"/>
          </a:pPr>
          <a:r>
            <a:rPr lang="pt-BR" b="0">
              <a:latin typeface="Arial"/>
            </a:rPr>
            <a:t>2023</a:t>
          </a:r>
          <a:endParaRPr lang="pt-BR"/>
        </a:p>
      </dgm:t>
    </dgm:pt>
    <dgm:pt modelId="{4B88E92E-356B-45C2-B67F-732B18BDB301}" type="parTrans" cxnId="{B804DAC6-FF4B-499B-A78B-475CD0C37D8C}">
      <dgm:prSet/>
      <dgm:spPr/>
    </dgm:pt>
    <dgm:pt modelId="{EFFC50A2-0831-4FF3-80F5-9E116A83A3D7}" type="sibTrans" cxnId="{B804DAC6-FF4B-499B-A78B-475CD0C37D8C}">
      <dgm:prSet/>
      <dgm:spPr/>
    </dgm:pt>
    <dgm:pt modelId="{33FF3569-E7A8-489D-A5BF-0A136EEF4F1C}">
      <dgm:prSet phldr="0"/>
      <dgm:spPr/>
      <dgm:t>
        <a:bodyPr/>
        <a:lstStyle/>
        <a:p>
          <a:pPr rtl="0">
            <a:defRPr b="1"/>
          </a:pPr>
          <a:r>
            <a:rPr lang="pt-BR" b="0">
              <a:latin typeface="Arial"/>
            </a:rPr>
            <a:t> Ingressar no Doutorado LNCC (objetivo)</a:t>
          </a:r>
        </a:p>
      </dgm:t>
    </dgm:pt>
    <dgm:pt modelId="{F0D02CB4-427B-4CE0-B33B-35ED52CA87E2}" type="parTrans" cxnId="{A4E39CEE-EF0D-4FA5-AC24-182DE6C4F845}">
      <dgm:prSet/>
      <dgm:spPr/>
    </dgm:pt>
    <dgm:pt modelId="{ADCC7D58-16C6-4351-90B3-D694A1FA1DD1}" type="sibTrans" cxnId="{A4E39CEE-EF0D-4FA5-AC24-182DE6C4F845}">
      <dgm:prSet/>
      <dgm:spPr/>
    </dgm:pt>
    <dgm:pt modelId="{CEFF6C90-E6BC-4A9E-9EDB-E8C952C7D458}" type="pres">
      <dgm:prSet presAssocID="{89F0674F-A5BA-44CE-A6EA-801489DE4AA2}" presName="root" presStyleCnt="0">
        <dgm:presLayoutVars>
          <dgm:chMax/>
          <dgm:chPref/>
          <dgm:animLvl val="lvl"/>
        </dgm:presLayoutVars>
      </dgm:prSet>
      <dgm:spPr/>
    </dgm:pt>
    <dgm:pt modelId="{4484C792-0F44-41E0-952D-3A070EF6B5A8}" type="pres">
      <dgm:prSet presAssocID="{89F0674F-A5BA-44CE-A6EA-801489DE4AA2}"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BCD2B3A8-C095-40FA-85EA-3A74166F2288}" type="pres">
      <dgm:prSet presAssocID="{89F0674F-A5BA-44CE-A6EA-801489DE4AA2}" presName="nodes" presStyleCnt="0">
        <dgm:presLayoutVars>
          <dgm:chMax/>
          <dgm:chPref/>
          <dgm:animLvl val="lvl"/>
        </dgm:presLayoutVars>
      </dgm:prSet>
      <dgm:spPr/>
    </dgm:pt>
    <dgm:pt modelId="{95996630-CC27-4E01-8C46-1CD0454F3FB8}" type="pres">
      <dgm:prSet presAssocID="{7851B43D-A698-4DA9-A225-222BDF8A9E46}" presName="composite" presStyleCnt="0"/>
      <dgm:spPr/>
    </dgm:pt>
    <dgm:pt modelId="{83B7B08A-74D4-4A82-96E8-97D67BE5A622}" type="pres">
      <dgm:prSet presAssocID="{7851B43D-A698-4DA9-A225-222BDF8A9E46}" presName="L1TextContainer" presStyleLbl="revTx" presStyleIdx="0" presStyleCnt="4">
        <dgm:presLayoutVars>
          <dgm:chMax val="1"/>
          <dgm:chPref val="1"/>
          <dgm:bulletEnabled val="1"/>
        </dgm:presLayoutVars>
      </dgm:prSet>
      <dgm:spPr/>
    </dgm:pt>
    <dgm:pt modelId="{198367F3-2748-4148-ADDC-4B98D99DCCDB}" type="pres">
      <dgm:prSet presAssocID="{7851B43D-A698-4DA9-A225-222BDF8A9E46}" presName="L2TextContainerWrapper" presStyleCnt="0">
        <dgm:presLayoutVars>
          <dgm:chMax val="0"/>
          <dgm:chPref val="0"/>
          <dgm:bulletEnabled val="1"/>
        </dgm:presLayoutVars>
      </dgm:prSet>
      <dgm:spPr/>
    </dgm:pt>
    <dgm:pt modelId="{F162A5FC-6978-4527-BFBA-CED393656D03}" type="pres">
      <dgm:prSet presAssocID="{7851B43D-A698-4DA9-A225-222BDF8A9E46}" presName="L2TextContainer" presStyleLbl="bgAcc1" presStyleIdx="0" presStyleCnt="4"/>
      <dgm:spPr/>
    </dgm:pt>
    <dgm:pt modelId="{8E78912E-6FDE-483A-BD1A-506DDD292699}" type="pres">
      <dgm:prSet presAssocID="{7851B43D-A698-4DA9-A225-222BDF8A9E46}" presName="FlexibleEmptyPlaceHolder" presStyleCnt="0"/>
      <dgm:spPr/>
    </dgm:pt>
    <dgm:pt modelId="{AE8D1A5C-A75D-4FA0-8F48-29D3CB42239C}" type="pres">
      <dgm:prSet presAssocID="{7851B43D-A698-4DA9-A225-222BDF8A9E46}" presName="ConnectLine" presStyleLbl="sibTrans1D1" presStyleIdx="0" presStyleCnt="4"/>
      <dgm:spPr>
        <a:noFill/>
        <a:ln w="9525" cap="flat" cmpd="sng" algn="ctr">
          <a:solidFill>
            <a:schemeClr val="accent1">
              <a:hueOff val="0"/>
              <a:satOff val="0"/>
              <a:lumOff val="0"/>
              <a:alphaOff val="0"/>
            </a:schemeClr>
          </a:solidFill>
          <a:prstDash val="dash"/>
        </a:ln>
        <a:effectLst/>
      </dgm:spPr>
    </dgm:pt>
    <dgm:pt modelId="{F5D3630E-FF38-48CE-BB99-48729FCB2F7D}" type="pres">
      <dgm:prSet presAssocID="{7851B43D-A698-4DA9-A225-222BDF8A9E46}" presName="ConnectorPoint" presStyleLbl="alignNode1" presStyleIdx="0" presStyleCnt="4"/>
      <dgm:spPr/>
    </dgm:pt>
    <dgm:pt modelId="{5D7134B0-E2B5-48DC-A68C-B546B63A7070}" type="pres">
      <dgm:prSet presAssocID="{7851B43D-A698-4DA9-A225-222BDF8A9E46}" presName="EmptyPlaceHolder" presStyleCnt="0"/>
      <dgm:spPr/>
    </dgm:pt>
    <dgm:pt modelId="{545C0735-1E55-4106-A05D-93546C78870A}" type="pres">
      <dgm:prSet presAssocID="{D5DBE8C4-FFCC-4DEA-94E6-B14EE522CB1C}" presName="spaceBetweenRectangles" presStyleCnt="0"/>
      <dgm:spPr/>
    </dgm:pt>
    <dgm:pt modelId="{AF8F608E-706C-4A3B-8E70-FCF7D86564F4}" type="pres">
      <dgm:prSet presAssocID="{A66A8CB8-C697-4C92-8E51-2457034A2713}" presName="composite" presStyleCnt="0"/>
      <dgm:spPr/>
    </dgm:pt>
    <dgm:pt modelId="{02B65816-163C-48FB-88DF-D4C5B5847C37}" type="pres">
      <dgm:prSet presAssocID="{A66A8CB8-C697-4C92-8E51-2457034A2713}" presName="L1TextContainer" presStyleLbl="revTx" presStyleIdx="1" presStyleCnt="4">
        <dgm:presLayoutVars>
          <dgm:chMax val="1"/>
          <dgm:chPref val="1"/>
          <dgm:bulletEnabled val="1"/>
        </dgm:presLayoutVars>
      </dgm:prSet>
      <dgm:spPr/>
    </dgm:pt>
    <dgm:pt modelId="{B9D2618F-ABC6-42FD-AA04-978360137E7E}" type="pres">
      <dgm:prSet presAssocID="{A66A8CB8-C697-4C92-8E51-2457034A2713}" presName="L2TextContainerWrapper" presStyleCnt="0">
        <dgm:presLayoutVars>
          <dgm:chMax val="0"/>
          <dgm:chPref val="0"/>
          <dgm:bulletEnabled val="1"/>
        </dgm:presLayoutVars>
      </dgm:prSet>
      <dgm:spPr/>
    </dgm:pt>
    <dgm:pt modelId="{5ABDB43B-3311-44A2-98C8-5B4E7AE82E31}" type="pres">
      <dgm:prSet presAssocID="{A66A8CB8-C697-4C92-8E51-2457034A2713}" presName="L2TextContainer" presStyleLbl="bgAcc1" presStyleIdx="1" presStyleCnt="4"/>
      <dgm:spPr/>
    </dgm:pt>
    <dgm:pt modelId="{326275DA-446A-4BEA-A796-988908D991B2}" type="pres">
      <dgm:prSet presAssocID="{A66A8CB8-C697-4C92-8E51-2457034A2713}" presName="FlexibleEmptyPlaceHolder" presStyleCnt="0"/>
      <dgm:spPr/>
    </dgm:pt>
    <dgm:pt modelId="{065E9EE3-30EE-45E5-97BE-F51F13C0AD05}" type="pres">
      <dgm:prSet presAssocID="{A66A8CB8-C697-4C92-8E51-2457034A2713}" presName="ConnectLine" presStyleLbl="sibTrans1D1" presStyleIdx="1" presStyleCnt="4"/>
      <dgm:spPr>
        <a:noFill/>
        <a:ln w="9525" cap="flat" cmpd="sng" algn="ctr">
          <a:solidFill>
            <a:schemeClr val="accent1">
              <a:hueOff val="0"/>
              <a:satOff val="0"/>
              <a:lumOff val="0"/>
              <a:alphaOff val="0"/>
            </a:schemeClr>
          </a:solidFill>
          <a:prstDash val="dash"/>
        </a:ln>
        <a:effectLst/>
      </dgm:spPr>
    </dgm:pt>
    <dgm:pt modelId="{3FF9C345-E27E-4AB8-9AF3-9C3850A414B5}" type="pres">
      <dgm:prSet presAssocID="{A66A8CB8-C697-4C92-8E51-2457034A2713}" presName="ConnectorPoint" presStyleLbl="alignNode1" presStyleIdx="1" presStyleCnt="4"/>
      <dgm:spPr/>
    </dgm:pt>
    <dgm:pt modelId="{0761B568-56E2-4FB2-B518-EBB7EA2935E0}" type="pres">
      <dgm:prSet presAssocID="{A66A8CB8-C697-4C92-8E51-2457034A2713}" presName="EmptyPlaceHolder" presStyleCnt="0"/>
      <dgm:spPr/>
    </dgm:pt>
    <dgm:pt modelId="{497BA1BF-3B87-42FB-A61A-78B523933D28}" type="pres">
      <dgm:prSet presAssocID="{DC090DF5-E84C-4D63-ACA2-2958CE5F8EC8}" presName="spaceBetweenRectangles" presStyleCnt="0"/>
      <dgm:spPr/>
    </dgm:pt>
    <dgm:pt modelId="{7101C1CC-C9C0-4383-95C3-6790BA868A9E}" type="pres">
      <dgm:prSet presAssocID="{61E69787-E503-4765-BDE5-3AE4A528EEFD}" presName="composite" presStyleCnt="0"/>
      <dgm:spPr/>
    </dgm:pt>
    <dgm:pt modelId="{4754318B-3950-4B70-9D90-C564689A23C1}" type="pres">
      <dgm:prSet presAssocID="{61E69787-E503-4765-BDE5-3AE4A528EEFD}" presName="L1TextContainer" presStyleLbl="revTx" presStyleIdx="2" presStyleCnt="4">
        <dgm:presLayoutVars>
          <dgm:chMax val="1"/>
          <dgm:chPref val="1"/>
          <dgm:bulletEnabled val="1"/>
        </dgm:presLayoutVars>
      </dgm:prSet>
      <dgm:spPr/>
    </dgm:pt>
    <dgm:pt modelId="{66FA1C39-68C0-41E6-8741-1E53A93E8CBA}" type="pres">
      <dgm:prSet presAssocID="{61E69787-E503-4765-BDE5-3AE4A528EEFD}" presName="L2TextContainerWrapper" presStyleCnt="0">
        <dgm:presLayoutVars>
          <dgm:chMax val="0"/>
          <dgm:chPref val="0"/>
          <dgm:bulletEnabled val="1"/>
        </dgm:presLayoutVars>
      </dgm:prSet>
      <dgm:spPr/>
    </dgm:pt>
    <dgm:pt modelId="{D1953DD5-389C-4AC1-B3AE-BE393D2B42C6}" type="pres">
      <dgm:prSet presAssocID="{61E69787-E503-4765-BDE5-3AE4A528EEFD}" presName="L2TextContainer" presStyleLbl="bgAcc1" presStyleIdx="2" presStyleCnt="4"/>
      <dgm:spPr/>
    </dgm:pt>
    <dgm:pt modelId="{20454F98-5F8E-4079-9D14-F88E1E9C0346}" type="pres">
      <dgm:prSet presAssocID="{61E69787-E503-4765-BDE5-3AE4A528EEFD}" presName="FlexibleEmptyPlaceHolder" presStyleCnt="0"/>
      <dgm:spPr/>
    </dgm:pt>
    <dgm:pt modelId="{E6FFC190-FF36-43CC-BEC4-386CB1039A72}" type="pres">
      <dgm:prSet presAssocID="{61E69787-E503-4765-BDE5-3AE4A528EEFD}" presName="ConnectLine" presStyleLbl="sibTrans1D1" presStyleIdx="2" presStyleCnt="4"/>
      <dgm:spPr>
        <a:noFill/>
        <a:ln w="9525" cap="flat" cmpd="sng" algn="ctr">
          <a:solidFill>
            <a:schemeClr val="accent1">
              <a:hueOff val="0"/>
              <a:satOff val="0"/>
              <a:lumOff val="0"/>
              <a:alphaOff val="0"/>
            </a:schemeClr>
          </a:solidFill>
          <a:prstDash val="dash"/>
        </a:ln>
        <a:effectLst/>
      </dgm:spPr>
    </dgm:pt>
    <dgm:pt modelId="{8CC5233A-C0B0-4332-A89B-FE71BCA78CAE}" type="pres">
      <dgm:prSet presAssocID="{61E69787-E503-4765-BDE5-3AE4A528EEFD}" presName="ConnectorPoint" presStyleLbl="alignNode1" presStyleIdx="2" presStyleCnt="4"/>
      <dgm:spPr/>
    </dgm:pt>
    <dgm:pt modelId="{EC680C83-7786-4D17-BF18-05833F0F74B9}" type="pres">
      <dgm:prSet presAssocID="{61E69787-E503-4765-BDE5-3AE4A528EEFD}" presName="EmptyPlaceHolder" presStyleCnt="0"/>
      <dgm:spPr/>
    </dgm:pt>
    <dgm:pt modelId="{EE672A78-64CB-4FF0-A6BE-29F6BDF1BA47}" type="pres">
      <dgm:prSet presAssocID="{2C492B5B-EA14-4ED9-BC5F-FEEF73846403}" presName="spaceBetweenRectangles" presStyleCnt="0"/>
      <dgm:spPr/>
    </dgm:pt>
    <dgm:pt modelId="{8E19CD0C-53F4-419D-8A07-70ADDF67DF82}" type="pres">
      <dgm:prSet presAssocID="{464A212B-96F3-406E-B711-22A5D38BD1AB}" presName="composite" presStyleCnt="0"/>
      <dgm:spPr/>
    </dgm:pt>
    <dgm:pt modelId="{27B90637-E57C-414C-A255-4DEC9B36A662}" type="pres">
      <dgm:prSet presAssocID="{464A212B-96F3-406E-B711-22A5D38BD1AB}" presName="L1TextContainer" presStyleLbl="revTx" presStyleIdx="3" presStyleCnt="4">
        <dgm:presLayoutVars>
          <dgm:chMax val="1"/>
          <dgm:chPref val="1"/>
          <dgm:bulletEnabled val="1"/>
        </dgm:presLayoutVars>
      </dgm:prSet>
      <dgm:spPr/>
    </dgm:pt>
    <dgm:pt modelId="{FF049F27-73CC-48F5-AE85-CAF713C11321}" type="pres">
      <dgm:prSet presAssocID="{464A212B-96F3-406E-B711-22A5D38BD1AB}" presName="L2TextContainerWrapper" presStyleCnt="0">
        <dgm:presLayoutVars>
          <dgm:chMax val="0"/>
          <dgm:chPref val="0"/>
          <dgm:bulletEnabled val="1"/>
        </dgm:presLayoutVars>
      </dgm:prSet>
      <dgm:spPr/>
    </dgm:pt>
    <dgm:pt modelId="{43EAB629-FC6A-4288-A28A-8B03F29EA05C}" type="pres">
      <dgm:prSet presAssocID="{464A212B-96F3-406E-B711-22A5D38BD1AB}" presName="L2TextContainer" presStyleLbl="bgAcc1" presStyleIdx="3" presStyleCnt="4"/>
      <dgm:spPr/>
    </dgm:pt>
    <dgm:pt modelId="{AC1C04A9-C722-4FED-8D9A-FC1EBADCB038}" type="pres">
      <dgm:prSet presAssocID="{464A212B-96F3-406E-B711-22A5D38BD1AB}" presName="FlexibleEmptyPlaceHolder" presStyleCnt="0"/>
      <dgm:spPr/>
    </dgm:pt>
    <dgm:pt modelId="{B176368C-5FE1-4B80-9D0E-BB9AC28778A2}" type="pres">
      <dgm:prSet presAssocID="{464A212B-96F3-406E-B711-22A5D38BD1AB}" presName="ConnectLine" presStyleLbl="sibTrans1D1" presStyleIdx="3" presStyleCnt="4"/>
      <dgm:spPr>
        <a:noFill/>
        <a:ln w="9525" cap="flat" cmpd="sng" algn="ctr">
          <a:solidFill>
            <a:schemeClr val="accent1">
              <a:hueOff val="0"/>
              <a:satOff val="0"/>
              <a:lumOff val="0"/>
              <a:alphaOff val="0"/>
            </a:schemeClr>
          </a:solidFill>
          <a:prstDash val="dash"/>
        </a:ln>
        <a:effectLst/>
      </dgm:spPr>
    </dgm:pt>
    <dgm:pt modelId="{6D9C9347-0C33-4015-B281-A0362387A4B5}" type="pres">
      <dgm:prSet presAssocID="{464A212B-96F3-406E-B711-22A5D38BD1AB}" presName="ConnectorPoint" presStyleLbl="alignNode1" presStyleIdx="3" presStyleCnt="4"/>
      <dgm:spPr/>
    </dgm:pt>
    <dgm:pt modelId="{EE9D824C-71B3-4E4E-B9FE-9A2C7EDF1159}" type="pres">
      <dgm:prSet presAssocID="{464A212B-96F3-406E-B711-22A5D38BD1AB}" presName="EmptyPlaceHolder" presStyleCnt="0"/>
      <dgm:spPr/>
    </dgm:pt>
  </dgm:ptLst>
  <dgm:cxnLst>
    <dgm:cxn modelId="{66D9D700-A849-4C29-8AEC-36A36994BBF9}" type="presOf" srcId="{33FF3569-E7A8-489D-A5BF-0A136EEF4F1C}" destId="{43EAB629-FC6A-4288-A28A-8B03F29EA05C}" srcOrd="0" destOrd="0" presId="urn:microsoft.com/office/officeart/2016/7/layout/BasicTimeline"/>
    <dgm:cxn modelId="{BE9F3602-2BE0-4426-AC98-E04E9BF49EA6}" type="presOf" srcId="{464A212B-96F3-406E-B711-22A5D38BD1AB}" destId="{27B90637-E57C-414C-A255-4DEC9B36A662}" srcOrd="0" destOrd="0" presId="urn:microsoft.com/office/officeart/2016/7/layout/BasicTimeline"/>
    <dgm:cxn modelId="{16C49D13-953E-41A1-B9DC-F93D13AC8899}" type="presOf" srcId="{7851B43D-A698-4DA9-A225-222BDF8A9E46}" destId="{83B7B08A-74D4-4A82-96E8-97D67BE5A622}" srcOrd="0" destOrd="0" presId="urn:microsoft.com/office/officeart/2016/7/layout/BasicTimeline"/>
    <dgm:cxn modelId="{20820319-D7EB-499E-890A-BD295F7C967C}" type="presOf" srcId="{AF3D626D-5D58-4083-BA3E-64BCDF6DBA98}" destId="{F162A5FC-6978-4527-BFBA-CED393656D03}" srcOrd="0" destOrd="0" presId="urn:microsoft.com/office/officeart/2016/7/layout/BasicTimeline"/>
    <dgm:cxn modelId="{C5087731-250C-4FFE-8E2D-3064D2C5F850}" type="presOf" srcId="{D0764463-7A75-4406-96A0-318E3B029372}" destId="{D1953DD5-389C-4AC1-B3AE-BE393D2B42C6}" srcOrd="0" destOrd="0" presId="urn:microsoft.com/office/officeart/2016/7/layout/BasicTimeline"/>
    <dgm:cxn modelId="{65718B67-F6A7-4760-A347-2CFFB97B06C6}" srcId="{A66A8CB8-C697-4C92-8E51-2457034A2713}" destId="{3B1EDAEB-D377-4345-B3DC-3D9A0B2C247A}" srcOrd="0" destOrd="0" parTransId="{4F9C5AAC-386D-4E76-90CE-C92C739F2833}" sibTransId="{2EDC5BAF-7A55-4890-871F-7B460B437DBA}"/>
    <dgm:cxn modelId="{1116E96A-8C94-4385-9D4A-14EF1FA87625}" srcId="{89F0674F-A5BA-44CE-A6EA-801489DE4AA2}" destId="{7851B43D-A698-4DA9-A225-222BDF8A9E46}" srcOrd="0" destOrd="0" parTransId="{B50C9603-8AE7-427E-AFD0-05EFEED1E056}" sibTransId="{D5DBE8C4-FFCC-4DEA-94E6-B14EE522CB1C}"/>
    <dgm:cxn modelId="{0AC33C80-259A-4326-A83C-CA4B603EF87C}" type="presOf" srcId="{61E69787-E503-4765-BDE5-3AE4A528EEFD}" destId="{4754318B-3950-4B70-9D90-C564689A23C1}" srcOrd="0" destOrd="0" presId="urn:microsoft.com/office/officeart/2016/7/layout/BasicTimeline"/>
    <dgm:cxn modelId="{402F03A6-961E-4860-A13D-88FCF2DCEDDF}" srcId="{89F0674F-A5BA-44CE-A6EA-801489DE4AA2}" destId="{61E69787-E503-4765-BDE5-3AE4A528EEFD}" srcOrd="2" destOrd="0" parTransId="{B77133D1-7865-4B60-88D5-E8A0E052255C}" sibTransId="{2C492B5B-EA14-4ED9-BC5F-FEEF73846403}"/>
    <dgm:cxn modelId="{FD60EBAB-7A7B-498B-B23F-2CA981C05F97}" type="presOf" srcId="{3B1EDAEB-D377-4345-B3DC-3D9A0B2C247A}" destId="{5ABDB43B-3311-44A2-98C8-5B4E7AE82E31}" srcOrd="0" destOrd="0" presId="urn:microsoft.com/office/officeart/2016/7/layout/BasicTimeline"/>
    <dgm:cxn modelId="{32E93BB4-A570-4E8A-AC31-3C0F92EAC49A}" srcId="{89F0674F-A5BA-44CE-A6EA-801489DE4AA2}" destId="{A66A8CB8-C697-4C92-8E51-2457034A2713}" srcOrd="1" destOrd="0" parTransId="{74BF4EC2-12FC-4B2B-98D0-F3D753990023}" sibTransId="{DC090DF5-E84C-4D63-ACA2-2958CE5F8EC8}"/>
    <dgm:cxn modelId="{B804DAC6-FF4B-499B-A78B-475CD0C37D8C}" srcId="{89F0674F-A5BA-44CE-A6EA-801489DE4AA2}" destId="{464A212B-96F3-406E-B711-22A5D38BD1AB}" srcOrd="3" destOrd="0" parTransId="{4B88E92E-356B-45C2-B67F-732B18BDB301}" sibTransId="{EFFC50A2-0831-4FF3-80F5-9E116A83A3D7}"/>
    <dgm:cxn modelId="{64815CE5-A2C6-4663-8103-6B82270E03DF}" type="presOf" srcId="{A66A8CB8-C697-4C92-8E51-2457034A2713}" destId="{02B65816-163C-48FB-88DF-D4C5B5847C37}" srcOrd="0" destOrd="0" presId="urn:microsoft.com/office/officeart/2016/7/layout/BasicTimeline"/>
    <dgm:cxn modelId="{8314E1EA-437C-41BF-9B5A-AE6989A77F69}" type="presOf" srcId="{89F0674F-A5BA-44CE-A6EA-801489DE4AA2}" destId="{CEFF6C90-E6BC-4A9E-9EDB-E8C952C7D458}" srcOrd="0" destOrd="0" presId="urn:microsoft.com/office/officeart/2016/7/layout/BasicTimeline"/>
    <dgm:cxn modelId="{A4E39CEE-EF0D-4FA5-AC24-182DE6C4F845}" srcId="{464A212B-96F3-406E-B711-22A5D38BD1AB}" destId="{33FF3569-E7A8-489D-A5BF-0A136EEF4F1C}" srcOrd="0" destOrd="0" parTransId="{F0D02CB4-427B-4CE0-B33B-35ED52CA87E2}" sibTransId="{ADCC7D58-16C6-4351-90B3-D694A1FA1DD1}"/>
    <dgm:cxn modelId="{CEAB95F7-8D5F-49A4-9C6A-ACC326630AE3}" srcId="{7851B43D-A698-4DA9-A225-222BDF8A9E46}" destId="{AF3D626D-5D58-4083-BA3E-64BCDF6DBA98}" srcOrd="0" destOrd="0" parTransId="{1BFF8F64-A8CB-4DB5-A2DF-F44FCD120DB9}" sibTransId="{6C34F4DA-5655-4176-A543-A57FEF868501}"/>
    <dgm:cxn modelId="{5F3544F9-4411-457C-8C57-B9FDB3A9BEA0}" srcId="{61E69787-E503-4765-BDE5-3AE4A528EEFD}" destId="{D0764463-7A75-4406-96A0-318E3B029372}" srcOrd="0" destOrd="0" parTransId="{58644272-B87B-43F4-A860-24BCB8AB6DC4}" sibTransId="{456BBADB-3A09-46F7-87D0-1D5109451D51}"/>
    <dgm:cxn modelId="{8D7B7581-E4C3-4329-BF49-84F24A3700BA}" type="presParOf" srcId="{CEFF6C90-E6BC-4A9E-9EDB-E8C952C7D458}" destId="{4484C792-0F44-41E0-952D-3A070EF6B5A8}" srcOrd="0" destOrd="0" presId="urn:microsoft.com/office/officeart/2016/7/layout/BasicTimeline"/>
    <dgm:cxn modelId="{4FDA84FE-64DC-4564-A2BC-180190E859F3}" type="presParOf" srcId="{CEFF6C90-E6BC-4A9E-9EDB-E8C952C7D458}" destId="{BCD2B3A8-C095-40FA-85EA-3A74166F2288}" srcOrd="1" destOrd="0" presId="urn:microsoft.com/office/officeart/2016/7/layout/BasicTimeline"/>
    <dgm:cxn modelId="{8F63F51B-4CA4-4ACA-AEEF-C8D726858137}" type="presParOf" srcId="{BCD2B3A8-C095-40FA-85EA-3A74166F2288}" destId="{95996630-CC27-4E01-8C46-1CD0454F3FB8}" srcOrd="0" destOrd="0" presId="urn:microsoft.com/office/officeart/2016/7/layout/BasicTimeline"/>
    <dgm:cxn modelId="{A28121D8-9F00-4C46-8E38-2A2A3C6FB9FC}" type="presParOf" srcId="{95996630-CC27-4E01-8C46-1CD0454F3FB8}" destId="{83B7B08A-74D4-4A82-96E8-97D67BE5A622}" srcOrd="0" destOrd="0" presId="urn:microsoft.com/office/officeart/2016/7/layout/BasicTimeline"/>
    <dgm:cxn modelId="{0EAF1D12-8697-400B-92DF-887EA60719A1}" type="presParOf" srcId="{95996630-CC27-4E01-8C46-1CD0454F3FB8}" destId="{198367F3-2748-4148-ADDC-4B98D99DCCDB}" srcOrd="1" destOrd="0" presId="urn:microsoft.com/office/officeart/2016/7/layout/BasicTimeline"/>
    <dgm:cxn modelId="{CA943A63-F801-4D93-AF4E-2C010FC37A7F}" type="presParOf" srcId="{198367F3-2748-4148-ADDC-4B98D99DCCDB}" destId="{F162A5FC-6978-4527-BFBA-CED393656D03}" srcOrd="0" destOrd="0" presId="urn:microsoft.com/office/officeart/2016/7/layout/BasicTimeline"/>
    <dgm:cxn modelId="{DE77B997-7726-4E3A-B7F7-3EA7E77E57FA}" type="presParOf" srcId="{198367F3-2748-4148-ADDC-4B98D99DCCDB}" destId="{8E78912E-6FDE-483A-BD1A-506DDD292699}" srcOrd="1" destOrd="0" presId="urn:microsoft.com/office/officeart/2016/7/layout/BasicTimeline"/>
    <dgm:cxn modelId="{E3AD7D8E-9EF3-4A2E-8C39-9337D226B2A7}" type="presParOf" srcId="{95996630-CC27-4E01-8C46-1CD0454F3FB8}" destId="{AE8D1A5C-A75D-4FA0-8F48-29D3CB42239C}" srcOrd="2" destOrd="0" presId="urn:microsoft.com/office/officeart/2016/7/layout/BasicTimeline"/>
    <dgm:cxn modelId="{F040D515-7F65-4CC0-9580-21BDC39A030F}" type="presParOf" srcId="{95996630-CC27-4E01-8C46-1CD0454F3FB8}" destId="{F5D3630E-FF38-48CE-BB99-48729FCB2F7D}" srcOrd="3" destOrd="0" presId="urn:microsoft.com/office/officeart/2016/7/layout/BasicTimeline"/>
    <dgm:cxn modelId="{C2E93C2F-4A89-40BD-BACF-29B48EBECBF2}" type="presParOf" srcId="{95996630-CC27-4E01-8C46-1CD0454F3FB8}" destId="{5D7134B0-E2B5-48DC-A68C-B546B63A7070}" srcOrd="4" destOrd="0" presId="urn:microsoft.com/office/officeart/2016/7/layout/BasicTimeline"/>
    <dgm:cxn modelId="{0104CEC5-A428-468C-B13D-140BEC9EAD82}" type="presParOf" srcId="{BCD2B3A8-C095-40FA-85EA-3A74166F2288}" destId="{545C0735-1E55-4106-A05D-93546C78870A}" srcOrd="1" destOrd="0" presId="urn:microsoft.com/office/officeart/2016/7/layout/BasicTimeline"/>
    <dgm:cxn modelId="{DE6FB045-02A8-43E3-AA0E-8DEDA3A56449}" type="presParOf" srcId="{BCD2B3A8-C095-40FA-85EA-3A74166F2288}" destId="{AF8F608E-706C-4A3B-8E70-FCF7D86564F4}" srcOrd="2" destOrd="0" presId="urn:microsoft.com/office/officeart/2016/7/layout/BasicTimeline"/>
    <dgm:cxn modelId="{3F0504AF-7ECF-4635-8439-92AA3B9468D6}" type="presParOf" srcId="{AF8F608E-706C-4A3B-8E70-FCF7D86564F4}" destId="{02B65816-163C-48FB-88DF-D4C5B5847C37}" srcOrd="0" destOrd="0" presId="urn:microsoft.com/office/officeart/2016/7/layout/BasicTimeline"/>
    <dgm:cxn modelId="{6A35A8FA-CA46-4D40-87DA-348234462319}" type="presParOf" srcId="{AF8F608E-706C-4A3B-8E70-FCF7D86564F4}" destId="{B9D2618F-ABC6-42FD-AA04-978360137E7E}" srcOrd="1" destOrd="0" presId="urn:microsoft.com/office/officeart/2016/7/layout/BasicTimeline"/>
    <dgm:cxn modelId="{968DBDFD-9C48-41F2-8D6F-882722B37247}" type="presParOf" srcId="{B9D2618F-ABC6-42FD-AA04-978360137E7E}" destId="{5ABDB43B-3311-44A2-98C8-5B4E7AE82E31}" srcOrd="0" destOrd="0" presId="urn:microsoft.com/office/officeart/2016/7/layout/BasicTimeline"/>
    <dgm:cxn modelId="{840B2D9C-3DB0-4975-B2D8-3D3086C574E2}" type="presParOf" srcId="{B9D2618F-ABC6-42FD-AA04-978360137E7E}" destId="{326275DA-446A-4BEA-A796-988908D991B2}" srcOrd="1" destOrd="0" presId="urn:microsoft.com/office/officeart/2016/7/layout/BasicTimeline"/>
    <dgm:cxn modelId="{90903B33-8594-4501-A8B7-8DEF17296EDB}" type="presParOf" srcId="{AF8F608E-706C-4A3B-8E70-FCF7D86564F4}" destId="{065E9EE3-30EE-45E5-97BE-F51F13C0AD05}" srcOrd="2" destOrd="0" presId="urn:microsoft.com/office/officeart/2016/7/layout/BasicTimeline"/>
    <dgm:cxn modelId="{EB2CE0E7-0EFE-4BC4-B6F3-F8EA3ED15222}" type="presParOf" srcId="{AF8F608E-706C-4A3B-8E70-FCF7D86564F4}" destId="{3FF9C345-E27E-4AB8-9AF3-9C3850A414B5}" srcOrd="3" destOrd="0" presId="urn:microsoft.com/office/officeart/2016/7/layout/BasicTimeline"/>
    <dgm:cxn modelId="{83B14B3D-B9A8-49DA-BC0E-8EA878251716}" type="presParOf" srcId="{AF8F608E-706C-4A3B-8E70-FCF7D86564F4}" destId="{0761B568-56E2-4FB2-B518-EBB7EA2935E0}" srcOrd="4" destOrd="0" presId="urn:microsoft.com/office/officeart/2016/7/layout/BasicTimeline"/>
    <dgm:cxn modelId="{D561ADFE-4FB2-478B-ABC1-BE098732D487}" type="presParOf" srcId="{BCD2B3A8-C095-40FA-85EA-3A74166F2288}" destId="{497BA1BF-3B87-42FB-A61A-78B523933D28}" srcOrd="3" destOrd="0" presId="urn:microsoft.com/office/officeart/2016/7/layout/BasicTimeline"/>
    <dgm:cxn modelId="{049ED6A7-D603-42B7-A160-80DF97472155}" type="presParOf" srcId="{BCD2B3A8-C095-40FA-85EA-3A74166F2288}" destId="{7101C1CC-C9C0-4383-95C3-6790BA868A9E}" srcOrd="4" destOrd="0" presId="urn:microsoft.com/office/officeart/2016/7/layout/BasicTimeline"/>
    <dgm:cxn modelId="{21559192-B201-48E9-AB64-1962D8217D6B}" type="presParOf" srcId="{7101C1CC-C9C0-4383-95C3-6790BA868A9E}" destId="{4754318B-3950-4B70-9D90-C564689A23C1}" srcOrd="0" destOrd="0" presId="urn:microsoft.com/office/officeart/2016/7/layout/BasicTimeline"/>
    <dgm:cxn modelId="{15F6253C-5A7F-42F2-9A6A-972299D626EF}" type="presParOf" srcId="{7101C1CC-C9C0-4383-95C3-6790BA868A9E}" destId="{66FA1C39-68C0-41E6-8741-1E53A93E8CBA}" srcOrd="1" destOrd="0" presId="urn:microsoft.com/office/officeart/2016/7/layout/BasicTimeline"/>
    <dgm:cxn modelId="{02645FDF-C2C5-416B-A66A-0552B19F6DCC}" type="presParOf" srcId="{66FA1C39-68C0-41E6-8741-1E53A93E8CBA}" destId="{D1953DD5-389C-4AC1-B3AE-BE393D2B42C6}" srcOrd="0" destOrd="0" presId="urn:microsoft.com/office/officeart/2016/7/layout/BasicTimeline"/>
    <dgm:cxn modelId="{FC4155DE-845F-4BE3-888C-64CD97BCCD94}" type="presParOf" srcId="{66FA1C39-68C0-41E6-8741-1E53A93E8CBA}" destId="{20454F98-5F8E-4079-9D14-F88E1E9C0346}" srcOrd="1" destOrd="0" presId="urn:microsoft.com/office/officeart/2016/7/layout/BasicTimeline"/>
    <dgm:cxn modelId="{9AFDAC86-4F82-461E-A283-2B4DF193AF72}" type="presParOf" srcId="{7101C1CC-C9C0-4383-95C3-6790BA868A9E}" destId="{E6FFC190-FF36-43CC-BEC4-386CB1039A72}" srcOrd="2" destOrd="0" presId="urn:microsoft.com/office/officeart/2016/7/layout/BasicTimeline"/>
    <dgm:cxn modelId="{F678F9D4-683F-4490-B3F5-7D608D31C506}" type="presParOf" srcId="{7101C1CC-C9C0-4383-95C3-6790BA868A9E}" destId="{8CC5233A-C0B0-4332-A89B-FE71BCA78CAE}" srcOrd="3" destOrd="0" presId="urn:microsoft.com/office/officeart/2016/7/layout/BasicTimeline"/>
    <dgm:cxn modelId="{D8F80C3D-4F09-4B5F-BF19-0922BADC5D97}" type="presParOf" srcId="{7101C1CC-C9C0-4383-95C3-6790BA868A9E}" destId="{EC680C83-7786-4D17-BF18-05833F0F74B9}" srcOrd="4" destOrd="0" presId="urn:microsoft.com/office/officeart/2016/7/layout/BasicTimeline"/>
    <dgm:cxn modelId="{8AA77DB8-31E3-4DEE-8E71-C54BB6C63DAE}" type="presParOf" srcId="{BCD2B3A8-C095-40FA-85EA-3A74166F2288}" destId="{EE672A78-64CB-4FF0-A6BE-29F6BDF1BA47}" srcOrd="5" destOrd="0" presId="urn:microsoft.com/office/officeart/2016/7/layout/BasicTimeline"/>
    <dgm:cxn modelId="{15FFBCCF-416F-4B0A-889B-A763C3679C15}" type="presParOf" srcId="{BCD2B3A8-C095-40FA-85EA-3A74166F2288}" destId="{8E19CD0C-53F4-419D-8A07-70ADDF67DF82}" srcOrd="6" destOrd="0" presId="urn:microsoft.com/office/officeart/2016/7/layout/BasicTimeline"/>
    <dgm:cxn modelId="{1DC15454-BF24-4AC6-B3EF-3BFB641493DA}" type="presParOf" srcId="{8E19CD0C-53F4-419D-8A07-70ADDF67DF82}" destId="{27B90637-E57C-414C-A255-4DEC9B36A662}" srcOrd="0" destOrd="0" presId="urn:microsoft.com/office/officeart/2016/7/layout/BasicTimeline"/>
    <dgm:cxn modelId="{5E91029F-3A06-4975-AA48-91F4415E0A80}" type="presParOf" srcId="{8E19CD0C-53F4-419D-8A07-70ADDF67DF82}" destId="{FF049F27-73CC-48F5-AE85-CAF713C11321}" srcOrd="1" destOrd="0" presId="urn:microsoft.com/office/officeart/2016/7/layout/BasicTimeline"/>
    <dgm:cxn modelId="{4ACC7035-D50C-437A-B456-C787777785F9}" type="presParOf" srcId="{FF049F27-73CC-48F5-AE85-CAF713C11321}" destId="{43EAB629-FC6A-4288-A28A-8B03F29EA05C}" srcOrd="0" destOrd="0" presId="urn:microsoft.com/office/officeart/2016/7/layout/BasicTimeline"/>
    <dgm:cxn modelId="{C1FD908B-8F17-4B35-8969-F68B2D77CFE4}" type="presParOf" srcId="{FF049F27-73CC-48F5-AE85-CAF713C11321}" destId="{AC1C04A9-C722-4FED-8D9A-FC1EBADCB038}" srcOrd="1" destOrd="0" presId="urn:microsoft.com/office/officeart/2016/7/layout/BasicTimeline"/>
    <dgm:cxn modelId="{74E805F4-6685-483D-9B76-8208083A2580}" type="presParOf" srcId="{8E19CD0C-53F4-419D-8A07-70ADDF67DF82}" destId="{B176368C-5FE1-4B80-9D0E-BB9AC28778A2}" srcOrd="2" destOrd="0" presId="urn:microsoft.com/office/officeart/2016/7/layout/BasicTimeline"/>
    <dgm:cxn modelId="{CB50C703-CDE1-4EFA-96C7-C387A4953304}" type="presParOf" srcId="{8E19CD0C-53F4-419D-8A07-70ADDF67DF82}" destId="{6D9C9347-0C33-4015-B281-A0362387A4B5}" srcOrd="3" destOrd="0" presId="urn:microsoft.com/office/officeart/2016/7/layout/BasicTimeline"/>
    <dgm:cxn modelId="{1406F403-6BB7-4506-BB68-B5B12A122D21}" type="presParOf" srcId="{8E19CD0C-53F4-419D-8A07-70ADDF67DF82}" destId="{EE9D824C-71B3-4E4E-B9FE-9A2C7EDF1159}"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F0CF54E-A0B7-4CE8-8F8C-20A5F049163F}" type="doc">
      <dgm:prSet loTypeId="urn:microsoft.com/office/officeart/2005/8/layout/lProcess3" loCatId="process" qsTypeId="urn:microsoft.com/office/officeart/2005/8/quickstyle/simple2" qsCatId="simple" csTypeId="urn:microsoft.com/office/officeart/2005/8/colors/accent1_2" csCatId="accent1" phldr="1"/>
      <dgm:spPr/>
      <dgm:t>
        <a:bodyPr/>
        <a:lstStyle/>
        <a:p>
          <a:endParaRPr lang="pt-BR"/>
        </a:p>
      </dgm:t>
    </dgm:pt>
    <dgm:pt modelId="{B9E76FD9-B501-4CC5-A66E-717FB352E416}">
      <dgm:prSet phldrT="[Texto]" phldr="0"/>
      <dgm:spPr/>
      <dgm:t>
        <a:bodyPr/>
        <a:lstStyle/>
        <a:p>
          <a:pPr rtl="0"/>
          <a:r>
            <a:rPr lang="pt-BR">
              <a:latin typeface="Arial"/>
            </a:rPr>
            <a:t> Paralelismo</a:t>
          </a:r>
          <a:endParaRPr lang="pt-BR"/>
        </a:p>
      </dgm:t>
    </dgm:pt>
    <dgm:pt modelId="{833239D6-3057-4420-AB0C-9305F0F3FA3A}" type="parTrans" cxnId="{55337279-190B-4557-8904-89EA10F7C126}">
      <dgm:prSet/>
      <dgm:spPr/>
      <dgm:t>
        <a:bodyPr/>
        <a:lstStyle/>
        <a:p>
          <a:endParaRPr lang="pt-BR"/>
        </a:p>
      </dgm:t>
    </dgm:pt>
    <dgm:pt modelId="{53AA5CD4-2470-4125-9964-232ACF296071}" type="sibTrans" cxnId="{55337279-190B-4557-8904-89EA10F7C126}">
      <dgm:prSet/>
      <dgm:spPr/>
      <dgm:t>
        <a:bodyPr/>
        <a:lstStyle/>
        <a:p>
          <a:endParaRPr lang="pt-BR"/>
        </a:p>
      </dgm:t>
    </dgm:pt>
    <dgm:pt modelId="{9DCD1061-FCEB-4448-A964-156701B3C17E}">
      <dgm:prSet phldrT="[Texto]" phldr="0"/>
      <dgm:spPr/>
      <dgm:t>
        <a:bodyPr/>
        <a:lstStyle/>
        <a:p>
          <a:pPr rtl="0"/>
          <a:r>
            <a:rPr lang="pt-BR">
              <a:latin typeface="Arial"/>
            </a:rPr>
            <a:t> Múltiplos processadores operando concorrentemente</a:t>
          </a:r>
          <a:endParaRPr lang="pt-BR"/>
        </a:p>
      </dgm:t>
    </dgm:pt>
    <dgm:pt modelId="{0C27BE46-EA72-48BA-A3B1-072C0325C388}" type="parTrans" cxnId="{7B119CE2-0FE0-4397-912A-D2323FD6829E}">
      <dgm:prSet/>
      <dgm:spPr/>
      <dgm:t>
        <a:bodyPr/>
        <a:lstStyle/>
        <a:p>
          <a:endParaRPr lang="pt-BR"/>
        </a:p>
      </dgm:t>
    </dgm:pt>
    <dgm:pt modelId="{B2DF55FE-42BD-4A9D-9E27-F1D78D4B505E}" type="sibTrans" cxnId="{7B119CE2-0FE0-4397-912A-D2323FD6829E}">
      <dgm:prSet/>
      <dgm:spPr/>
      <dgm:t>
        <a:bodyPr/>
        <a:lstStyle/>
        <a:p>
          <a:endParaRPr lang="pt-BR"/>
        </a:p>
      </dgm:t>
    </dgm:pt>
    <dgm:pt modelId="{7D0301A4-2FEE-4BCA-B364-373EE271FF23}">
      <dgm:prSet phldrT="[Texto]" phldr="0"/>
      <dgm:spPr/>
      <dgm:t>
        <a:bodyPr/>
        <a:lstStyle/>
        <a:p>
          <a:pPr rtl="0"/>
          <a:r>
            <a:rPr lang="pt-BR">
              <a:latin typeface="Arial"/>
            </a:rPr>
            <a:t>Big Data</a:t>
          </a:r>
          <a:endParaRPr lang="pt-BR"/>
        </a:p>
      </dgm:t>
    </dgm:pt>
    <dgm:pt modelId="{1E788173-78D7-4DB4-9285-47A84D6F0F66}" type="parTrans" cxnId="{133EE889-B670-4697-92AB-377D93D7B243}">
      <dgm:prSet/>
      <dgm:spPr/>
      <dgm:t>
        <a:bodyPr/>
        <a:lstStyle/>
        <a:p>
          <a:endParaRPr lang="pt-BR"/>
        </a:p>
      </dgm:t>
    </dgm:pt>
    <dgm:pt modelId="{AA33181B-24B6-4509-8E50-7A5292812AF8}" type="sibTrans" cxnId="{133EE889-B670-4697-92AB-377D93D7B243}">
      <dgm:prSet/>
      <dgm:spPr/>
      <dgm:t>
        <a:bodyPr/>
        <a:lstStyle/>
        <a:p>
          <a:endParaRPr lang="pt-BR"/>
        </a:p>
      </dgm:t>
    </dgm:pt>
    <dgm:pt modelId="{EA246241-48DA-4A9D-98F4-3E21136605B4}">
      <dgm:prSet phldrT="[Texto]" phldr="0"/>
      <dgm:spPr/>
      <dgm:t>
        <a:bodyPr/>
        <a:lstStyle/>
        <a:p>
          <a:pPr rtl="0"/>
          <a:r>
            <a:rPr lang="pt-BR">
              <a:latin typeface="Arial"/>
            </a:rPr>
            <a:t> Processamento paralelo de dados persistentes e particionados</a:t>
          </a:r>
          <a:endParaRPr lang="pt-BR"/>
        </a:p>
      </dgm:t>
    </dgm:pt>
    <dgm:pt modelId="{5318B401-A115-4CB6-BA59-A33F47CF0719}" type="parTrans" cxnId="{9C8FDFCA-0F4A-4FF8-93E2-2AC7940D3FE8}">
      <dgm:prSet/>
      <dgm:spPr/>
      <dgm:t>
        <a:bodyPr/>
        <a:lstStyle/>
        <a:p>
          <a:endParaRPr lang="pt-BR"/>
        </a:p>
      </dgm:t>
    </dgm:pt>
    <dgm:pt modelId="{7EB1F875-52B7-4EC7-B4C8-2FF493F0B398}" type="sibTrans" cxnId="{9C8FDFCA-0F4A-4FF8-93E2-2AC7940D3FE8}">
      <dgm:prSet/>
      <dgm:spPr/>
      <dgm:t>
        <a:bodyPr/>
        <a:lstStyle/>
        <a:p>
          <a:endParaRPr lang="pt-BR"/>
        </a:p>
      </dgm:t>
    </dgm:pt>
    <dgm:pt modelId="{548C70A7-6D9D-4D9A-AF58-7A83372F8CE5}">
      <dgm:prSet phldrT="[Texto]" phldr="0"/>
      <dgm:spPr/>
      <dgm:t>
        <a:bodyPr/>
        <a:lstStyle/>
        <a:p>
          <a:r>
            <a:rPr lang="pt-BR">
              <a:latin typeface="Arial"/>
            </a:rPr>
            <a:t>Cloud</a:t>
          </a:r>
          <a:endParaRPr lang="pt-BR"/>
        </a:p>
      </dgm:t>
    </dgm:pt>
    <dgm:pt modelId="{7659156C-18FC-4B2B-94BD-DC390C2DE88C}" type="parTrans" cxnId="{C1161888-B9B0-4091-A2AE-E7690D0D9222}">
      <dgm:prSet/>
      <dgm:spPr/>
      <dgm:t>
        <a:bodyPr/>
        <a:lstStyle/>
        <a:p>
          <a:endParaRPr lang="pt-BR"/>
        </a:p>
      </dgm:t>
    </dgm:pt>
    <dgm:pt modelId="{BB1B9B82-2CB1-4146-83F5-C90923A5243F}" type="sibTrans" cxnId="{C1161888-B9B0-4091-A2AE-E7690D0D9222}">
      <dgm:prSet/>
      <dgm:spPr/>
      <dgm:t>
        <a:bodyPr/>
        <a:lstStyle/>
        <a:p>
          <a:endParaRPr lang="pt-BR"/>
        </a:p>
      </dgm:t>
    </dgm:pt>
    <dgm:pt modelId="{C90D0675-153C-429A-8707-52EC15B87FB9}">
      <dgm:prSet phldrT="[Texto]" phldr="0"/>
      <dgm:spPr/>
      <dgm:t>
        <a:bodyPr/>
        <a:lstStyle/>
        <a:p>
          <a:pPr rtl="0"/>
          <a:r>
            <a:rPr lang="pt-BR">
              <a:latin typeface="Arial"/>
            </a:rPr>
            <a:t> Recursos de terceiros - Soluções de tecnologia como serviço</a:t>
          </a:r>
          <a:endParaRPr lang="pt-BR"/>
        </a:p>
      </dgm:t>
    </dgm:pt>
    <dgm:pt modelId="{B7680ABB-5E37-4951-83A0-DFDDB2CDF540}" type="parTrans" cxnId="{B6202E72-B393-403D-ABA1-044E750B4688}">
      <dgm:prSet/>
      <dgm:spPr/>
      <dgm:t>
        <a:bodyPr/>
        <a:lstStyle/>
        <a:p>
          <a:endParaRPr lang="pt-BR"/>
        </a:p>
      </dgm:t>
    </dgm:pt>
    <dgm:pt modelId="{15ED2FDF-4E32-4B79-A4F7-4CC5B261D287}" type="sibTrans" cxnId="{B6202E72-B393-403D-ABA1-044E750B4688}">
      <dgm:prSet/>
      <dgm:spPr/>
      <dgm:t>
        <a:bodyPr/>
        <a:lstStyle/>
        <a:p>
          <a:endParaRPr lang="pt-BR"/>
        </a:p>
      </dgm:t>
    </dgm:pt>
    <dgm:pt modelId="{DC181833-49DF-4C92-A1F5-C00E6C184E5F}" type="pres">
      <dgm:prSet presAssocID="{5F0CF54E-A0B7-4CE8-8F8C-20A5F049163F}" presName="Name0" presStyleCnt="0">
        <dgm:presLayoutVars>
          <dgm:chPref val="3"/>
          <dgm:dir/>
          <dgm:animLvl val="lvl"/>
          <dgm:resizeHandles/>
        </dgm:presLayoutVars>
      </dgm:prSet>
      <dgm:spPr/>
    </dgm:pt>
    <dgm:pt modelId="{EC75AB58-B57B-4621-ABB0-166F852690A7}" type="pres">
      <dgm:prSet presAssocID="{B9E76FD9-B501-4CC5-A66E-717FB352E416}" presName="horFlow" presStyleCnt="0"/>
      <dgm:spPr/>
    </dgm:pt>
    <dgm:pt modelId="{D659DCF5-0123-444F-A86B-D6E0743C0469}" type="pres">
      <dgm:prSet presAssocID="{B9E76FD9-B501-4CC5-A66E-717FB352E416}" presName="bigChev" presStyleLbl="node1" presStyleIdx="0" presStyleCnt="3"/>
      <dgm:spPr/>
    </dgm:pt>
    <dgm:pt modelId="{85226EFE-575A-46B9-B891-151767CC9207}" type="pres">
      <dgm:prSet presAssocID="{0C27BE46-EA72-48BA-A3B1-072C0325C388}" presName="parTrans" presStyleCnt="0"/>
      <dgm:spPr/>
    </dgm:pt>
    <dgm:pt modelId="{6D8D5C3C-FFD5-4571-A92D-6DCED5AEE56B}" type="pres">
      <dgm:prSet presAssocID="{9DCD1061-FCEB-4448-A964-156701B3C17E}" presName="node" presStyleLbl="alignAccFollowNode1" presStyleIdx="0" presStyleCnt="3">
        <dgm:presLayoutVars>
          <dgm:bulletEnabled val="1"/>
        </dgm:presLayoutVars>
      </dgm:prSet>
      <dgm:spPr/>
    </dgm:pt>
    <dgm:pt modelId="{3698A8AB-E2E1-476E-8C8F-370F892327F7}" type="pres">
      <dgm:prSet presAssocID="{B9E76FD9-B501-4CC5-A66E-717FB352E416}" presName="vSp" presStyleCnt="0"/>
      <dgm:spPr/>
    </dgm:pt>
    <dgm:pt modelId="{97F315D3-498B-4F98-AA57-047DBE440DA0}" type="pres">
      <dgm:prSet presAssocID="{7D0301A4-2FEE-4BCA-B364-373EE271FF23}" presName="horFlow" presStyleCnt="0"/>
      <dgm:spPr/>
    </dgm:pt>
    <dgm:pt modelId="{D188CB97-C408-4565-8369-20941960735B}" type="pres">
      <dgm:prSet presAssocID="{7D0301A4-2FEE-4BCA-B364-373EE271FF23}" presName="bigChev" presStyleLbl="node1" presStyleIdx="1" presStyleCnt="3"/>
      <dgm:spPr/>
    </dgm:pt>
    <dgm:pt modelId="{1C1A55E2-0313-4CBA-B1ED-B74DC3042359}" type="pres">
      <dgm:prSet presAssocID="{5318B401-A115-4CB6-BA59-A33F47CF0719}" presName="parTrans" presStyleCnt="0"/>
      <dgm:spPr/>
    </dgm:pt>
    <dgm:pt modelId="{FFE15262-4B79-4377-8848-DB09FD62118F}" type="pres">
      <dgm:prSet presAssocID="{EA246241-48DA-4A9D-98F4-3E21136605B4}" presName="node" presStyleLbl="alignAccFollowNode1" presStyleIdx="1" presStyleCnt="3">
        <dgm:presLayoutVars>
          <dgm:bulletEnabled val="1"/>
        </dgm:presLayoutVars>
      </dgm:prSet>
      <dgm:spPr/>
    </dgm:pt>
    <dgm:pt modelId="{5EE72B74-63EB-4915-BCA0-7EE2854A04BF}" type="pres">
      <dgm:prSet presAssocID="{7D0301A4-2FEE-4BCA-B364-373EE271FF23}" presName="vSp" presStyleCnt="0"/>
      <dgm:spPr/>
    </dgm:pt>
    <dgm:pt modelId="{5553872A-65BA-4749-B691-43B76771CCE4}" type="pres">
      <dgm:prSet presAssocID="{548C70A7-6D9D-4D9A-AF58-7A83372F8CE5}" presName="horFlow" presStyleCnt="0"/>
      <dgm:spPr/>
    </dgm:pt>
    <dgm:pt modelId="{1947BA91-07F1-4700-90E5-9ECDD566AA6B}" type="pres">
      <dgm:prSet presAssocID="{548C70A7-6D9D-4D9A-AF58-7A83372F8CE5}" presName="bigChev" presStyleLbl="node1" presStyleIdx="2" presStyleCnt="3"/>
      <dgm:spPr/>
    </dgm:pt>
    <dgm:pt modelId="{668928A8-C53F-40BF-9DF0-A8653B043B59}" type="pres">
      <dgm:prSet presAssocID="{B7680ABB-5E37-4951-83A0-DFDDB2CDF540}" presName="parTrans" presStyleCnt="0"/>
      <dgm:spPr/>
    </dgm:pt>
    <dgm:pt modelId="{E596A353-4138-4AEA-AD6F-1BEDE34D281C}" type="pres">
      <dgm:prSet presAssocID="{C90D0675-153C-429A-8707-52EC15B87FB9}" presName="node" presStyleLbl="alignAccFollowNode1" presStyleIdx="2" presStyleCnt="3">
        <dgm:presLayoutVars>
          <dgm:bulletEnabled val="1"/>
        </dgm:presLayoutVars>
      </dgm:prSet>
      <dgm:spPr/>
    </dgm:pt>
  </dgm:ptLst>
  <dgm:cxnLst>
    <dgm:cxn modelId="{8C7CF20C-B945-47FB-97A5-F2519DA09308}" type="presOf" srcId="{9DCD1061-FCEB-4448-A964-156701B3C17E}" destId="{6D8D5C3C-FFD5-4571-A92D-6DCED5AEE56B}" srcOrd="0" destOrd="0" presId="urn:microsoft.com/office/officeart/2005/8/layout/lProcess3"/>
    <dgm:cxn modelId="{07856323-8FE2-43FC-84E2-52701CC0A515}" type="presOf" srcId="{EA246241-48DA-4A9D-98F4-3E21136605B4}" destId="{FFE15262-4B79-4377-8848-DB09FD62118F}" srcOrd="0" destOrd="0" presId="urn:microsoft.com/office/officeart/2005/8/layout/lProcess3"/>
    <dgm:cxn modelId="{E69ECE46-1FF4-4F6C-80AD-3D2F80BD86F1}" type="presOf" srcId="{7D0301A4-2FEE-4BCA-B364-373EE271FF23}" destId="{D188CB97-C408-4565-8369-20941960735B}" srcOrd="0" destOrd="0" presId="urn:microsoft.com/office/officeart/2005/8/layout/lProcess3"/>
    <dgm:cxn modelId="{D048B770-116D-44A6-BC66-961E2504CECB}" type="presOf" srcId="{5F0CF54E-A0B7-4CE8-8F8C-20A5F049163F}" destId="{DC181833-49DF-4C92-A1F5-C00E6C184E5F}" srcOrd="0" destOrd="0" presId="urn:microsoft.com/office/officeart/2005/8/layout/lProcess3"/>
    <dgm:cxn modelId="{B6202E72-B393-403D-ABA1-044E750B4688}" srcId="{548C70A7-6D9D-4D9A-AF58-7A83372F8CE5}" destId="{C90D0675-153C-429A-8707-52EC15B87FB9}" srcOrd="0" destOrd="0" parTransId="{B7680ABB-5E37-4951-83A0-DFDDB2CDF540}" sibTransId="{15ED2FDF-4E32-4B79-A4F7-4CC5B261D287}"/>
    <dgm:cxn modelId="{55337279-190B-4557-8904-89EA10F7C126}" srcId="{5F0CF54E-A0B7-4CE8-8F8C-20A5F049163F}" destId="{B9E76FD9-B501-4CC5-A66E-717FB352E416}" srcOrd="0" destOrd="0" parTransId="{833239D6-3057-4420-AB0C-9305F0F3FA3A}" sibTransId="{53AA5CD4-2470-4125-9964-232ACF296071}"/>
    <dgm:cxn modelId="{E808C97A-65D3-48EA-91AD-0C634E649C17}" type="presOf" srcId="{C90D0675-153C-429A-8707-52EC15B87FB9}" destId="{E596A353-4138-4AEA-AD6F-1BEDE34D281C}" srcOrd="0" destOrd="0" presId="urn:microsoft.com/office/officeart/2005/8/layout/lProcess3"/>
    <dgm:cxn modelId="{C1161888-B9B0-4091-A2AE-E7690D0D9222}" srcId="{5F0CF54E-A0B7-4CE8-8F8C-20A5F049163F}" destId="{548C70A7-6D9D-4D9A-AF58-7A83372F8CE5}" srcOrd="2" destOrd="0" parTransId="{7659156C-18FC-4B2B-94BD-DC390C2DE88C}" sibTransId="{BB1B9B82-2CB1-4146-83F5-C90923A5243F}"/>
    <dgm:cxn modelId="{133EE889-B670-4697-92AB-377D93D7B243}" srcId="{5F0CF54E-A0B7-4CE8-8F8C-20A5F049163F}" destId="{7D0301A4-2FEE-4BCA-B364-373EE271FF23}" srcOrd="1" destOrd="0" parTransId="{1E788173-78D7-4DB4-9285-47A84D6F0F66}" sibTransId="{AA33181B-24B6-4509-8E50-7A5292812AF8}"/>
    <dgm:cxn modelId="{86E795A0-877D-45C3-B158-B4CE0CDDF101}" type="presOf" srcId="{B9E76FD9-B501-4CC5-A66E-717FB352E416}" destId="{D659DCF5-0123-444F-A86B-D6E0743C0469}" srcOrd="0" destOrd="0" presId="urn:microsoft.com/office/officeart/2005/8/layout/lProcess3"/>
    <dgm:cxn modelId="{DCC674A5-A6C9-4637-AC23-DFB7A93B462E}" type="presOf" srcId="{548C70A7-6D9D-4D9A-AF58-7A83372F8CE5}" destId="{1947BA91-07F1-4700-90E5-9ECDD566AA6B}" srcOrd="0" destOrd="0" presId="urn:microsoft.com/office/officeart/2005/8/layout/lProcess3"/>
    <dgm:cxn modelId="{9C8FDFCA-0F4A-4FF8-93E2-2AC7940D3FE8}" srcId="{7D0301A4-2FEE-4BCA-B364-373EE271FF23}" destId="{EA246241-48DA-4A9D-98F4-3E21136605B4}" srcOrd="0" destOrd="0" parTransId="{5318B401-A115-4CB6-BA59-A33F47CF0719}" sibTransId="{7EB1F875-52B7-4EC7-B4C8-2FF493F0B398}"/>
    <dgm:cxn modelId="{7B119CE2-0FE0-4397-912A-D2323FD6829E}" srcId="{B9E76FD9-B501-4CC5-A66E-717FB352E416}" destId="{9DCD1061-FCEB-4448-A964-156701B3C17E}" srcOrd="0" destOrd="0" parTransId="{0C27BE46-EA72-48BA-A3B1-072C0325C388}" sibTransId="{B2DF55FE-42BD-4A9D-9E27-F1D78D4B505E}"/>
    <dgm:cxn modelId="{1F61567D-8B26-4E17-B5B1-563E720BA148}" type="presParOf" srcId="{DC181833-49DF-4C92-A1F5-C00E6C184E5F}" destId="{EC75AB58-B57B-4621-ABB0-166F852690A7}" srcOrd="0" destOrd="0" presId="urn:microsoft.com/office/officeart/2005/8/layout/lProcess3"/>
    <dgm:cxn modelId="{6693C0D1-1F48-4D4D-BCE4-6502FD854C97}" type="presParOf" srcId="{EC75AB58-B57B-4621-ABB0-166F852690A7}" destId="{D659DCF5-0123-444F-A86B-D6E0743C0469}" srcOrd="0" destOrd="0" presId="urn:microsoft.com/office/officeart/2005/8/layout/lProcess3"/>
    <dgm:cxn modelId="{1A1BB4F0-7B25-4C86-A5E1-9A2CBFAC461E}" type="presParOf" srcId="{EC75AB58-B57B-4621-ABB0-166F852690A7}" destId="{85226EFE-575A-46B9-B891-151767CC9207}" srcOrd="1" destOrd="0" presId="urn:microsoft.com/office/officeart/2005/8/layout/lProcess3"/>
    <dgm:cxn modelId="{FFB96EF9-59F1-4A2F-A293-BCA31BBE991F}" type="presParOf" srcId="{EC75AB58-B57B-4621-ABB0-166F852690A7}" destId="{6D8D5C3C-FFD5-4571-A92D-6DCED5AEE56B}" srcOrd="2" destOrd="0" presId="urn:microsoft.com/office/officeart/2005/8/layout/lProcess3"/>
    <dgm:cxn modelId="{BF53E0BF-567E-4128-8143-BA163A01D1C3}" type="presParOf" srcId="{DC181833-49DF-4C92-A1F5-C00E6C184E5F}" destId="{3698A8AB-E2E1-476E-8C8F-370F892327F7}" srcOrd="1" destOrd="0" presId="urn:microsoft.com/office/officeart/2005/8/layout/lProcess3"/>
    <dgm:cxn modelId="{CF64B718-C28E-4321-A1CF-FE0441BE3B59}" type="presParOf" srcId="{DC181833-49DF-4C92-A1F5-C00E6C184E5F}" destId="{97F315D3-498B-4F98-AA57-047DBE440DA0}" srcOrd="2" destOrd="0" presId="urn:microsoft.com/office/officeart/2005/8/layout/lProcess3"/>
    <dgm:cxn modelId="{439D7DEB-B198-4568-80BD-39A13FF1E58B}" type="presParOf" srcId="{97F315D3-498B-4F98-AA57-047DBE440DA0}" destId="{D188CB97-C408-4565-8369-20941960735B}" srcOrd="0" destOrd="0" presId="urn:microsoft.com/office/officeart/2005/8/layout/lProcess3"/>
    <dgm:cxn modelId="{679B5BFF-10AC-4C6C-AF44-B96D790A15B9}" type="presParOf" srcId="{97F315D3-498B-4F98-AA57-047DBE440DA0}" destId="{1C1A55E2-0313-4CBA-B1ED-B74DC3042359}" srcOrd="1" destOrd="0" presId="urn:microsoft.com/office/officeart/2005/8/layout/lProcess3"/>
    <dgm:cxn modelId="{B5C7F7DF-DAC3-4E6C-9908-848187A723CB}" type="presParOf" srcId="{97F315D3-498B-4F98-AA57-047DBE440DA0}" destId="{FFE15262-4B79-4377-8848-DB09FD62118F}" srcOrd="2" destOrd="0" presId="urn:microsoft.com/office/officeart/2005/8/layout/lProcess3"/>
    <dgm:cxn modelId="{905ACE8F-9FB1-43D0-A8B1-7BD71AA88395}" type="presParOf" srcId="{DC181833-49DF-4C92-A1F5-C00E6C184E5F}" destId="{5EE72B74-63EB-4915-BCA0-7EE2854A04BF}" srcOrd="3" destOrd="0" presId="urn:microsoft.com/office/officeart/2005/8/layout/lProcess3"/>
    <dgm:cxn modelId="{07DD73BE-80FE-42AD-A20F-5444A9812E8F}" type="presParOf" srcId="{DC181833-49DF-4C92-A1F5-C00E6C184E5F}" destId="{5553872A-65BA-4749-B691-43B76771CCE4}" srcOrd="4" destOrd="0" presId="urn:microsoft.com/office/officeart/2005/8/layout/lProcess3"/>
    <dgm:cxn modelId="{367E47A5-6314-4D95-940C-715EA162AEC4}" type="presParOf" srcId="{5553872A-65BA-4749-B691-43B76771CCE4}" destId="{1947BA91-07F1-4700-90E5-9ECDD566AA6B}" srcOrd="0" destOrd="0" presId="urn:microsoft.com/office/officeart/2005/8/layout/lProcess3"/>
    <dgm:cxn modelId="{F12429EB-FF3F-4A37-9A62-3BFAB1B8A4EC}" type="presParOf" srcId="{5553872A-65BA-4749-B691-43B76771CCE4}" destId="{668928A8-C53F-40BF-9DF0-A8653B043B59}" srcOrd="1" destOrd="0" presId="urn:microsoft.com/office/officeart/2005/8/layout/lProcess3"/>
    <dgm:cxn modelId="{17E34760-9E65-4A5A-BA7E-56CE4F9365E7}" type="presParOf" srcId="{5553872A-65BA-4749-B691-43B76771CCE4}" destId="{E596A353-4138-4AEA-AD6F-1BEDE34D281C}"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Data Carrier</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a:defRPr b="1"/>
          </a:pPr>
          <a:r>
            <a:rPr lang="pt-BR" b="1">
              <a:latin typeface="Arial"/>
            </a:rPr>
            <a:t>Decisões - Data-</a:t>
          </a:r>
          <a:r>
            <a:rPr lang="pt-BR" b="1" err="1">
              <a:latin typeface="Arial"/>
            </a:rPr>
            <a:t>driven</a:t>
          </a:r>
          <a:endParaRPr lang="pt-BR" b="1">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Modelos </a:t>
          </a:r>
          <a:r>
            <a:rPr lang="pt-BR" b="1" err="1">
              <a:latin typeface="Arial"/>
            </a:rPr>
            <a:t>NoSQL</a:t>
          </a:r>
          <a:endParaRPr lang="pt-BR" b="1">
            <a:latin typeface="Arial"/>
          </a:endParaRP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a:defRPr b="1"/>
          </a:pPr>
          <a:r>
            <a:rPr lang="pt-BR" b="1">
              <a:latin typeface="Arial"/>
            </a:rPr>
            <a:t> Mundo real – exemplos</a:t>
          </a:r>
        </a:p>
      </dgm:t>
    </dgm:pt>
    <dgm:pt modelId="{8638196E-376D-4F9A-8B54-6F121ACB8565}" type="parTrans" cxnId="{FDC00368-5E51-41AD-8B37-0049D8F3964D}">
      <dgm:prSet/>
      <dgm:spPr/>
    </dgm:pt>
    <dgm:pt modelId="{B407214F-C9F7-4D4A-B512-BA5D170DCE22}" type="sibTrans" cxnId="{FDC00368-5E51-41AD-8B37-0049D8F3964D}">
      <dgm:prSet/>
      <dgm:spPr/>
    </dgm:pt>
    <dgm:pt modelId="{70AD6A45-5A60-41F8-A035-8F5D10ACF905}">
      <dgm:prSet phldr="0"/>
      <dgm:spPr/>
      <dgm:t>
        <a:bodyPr/>
        <a:lstStyle/>
        <a:p>
          <a:pPr>
            <a:defRPr b="1"/>
          </a:pPr>
          <a:r>
            <a:rPr lang="pt-BR" b="1">
              <a:latin typeface="Arial"/>
            </a:rPr>
            <a:t> </a:t>
          </a:r>
          <a:r>
            <a:rPr lang="pt-BR" b="1" err="1">
              <a:latin typeface="Arial"/>
            </a:rPr>
            <a:t>SGBDs</a:t>
          </a:r>
          <a:r>
            <a:rPr lang="pt-BR" b="1">
              <a:latin typeface="Arial"/>
            </a:rPr>
            <a:t> na Cloud</a:t>
          </a:r>
        </a:p>
      </dgm:t>
    </dgm:pt>
    <dgm:pt modelId="{101266A5-11B8-45FA-8388-A4B3B6CB8EA6}" type="parTrans" cxnId="{A32F5F96-F62B-4953-BA40-16A07FA5E51B}">
      <dgm:prSet/>
      <dgm:spPr/>
    </dgm:pt>
    <dgm:pt modelId="{E1F3E8D5-B985-4F55-A73A-E57B60ABED6E}" type="sibTrans" cxnId="{A32F5F96-F62B-4953-BA40-16A07FA5E5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5"/>
      <dgm:spPr/>
    </dgm:pt>
    <dgm:pt modelId="{E4EF9A45-3051-4B42-8F0C-DE16757B6B17}"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10">
        <dgm:presLayoutVars>
          <dgm:bulletEnabled val="1"/>
        </dgm:presLayoutVars>
      </dgm:prSet>
      <dgm:spPr/>
    </dgm:pt>
    <dgm:pt modelId="{69B00057-4AAA-4C21-94AA-82AB82DA727F}" type="pres">
      <dgm:prSet presAssocID="{E8E0D3FB-A590-4BEE-9C72-A279BB755631}" presName="L1TextContainer" presStyleLbl="revTx" presStyleIdx="1" presStyleCnt="10">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5"/>
      <dgm:spPr/>
    </dgm:pt>
    <dgm:pt modelId="{2718D45B-B213-494D-AFBC-BDADDC2685DB}" type="pres">
      <dgm:prSet presAssocID="{421B7AD2-BF97-49F4-BA99-B31AC4E63022}"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10">
        <dgm:presLayoutVars>
          <dgm:bulletEnabled val="1"/>
        </dgm:presLayoutVars>
      </dgm:prSet>
      <dgm:spPr/>
    </dgm:pt>
    <dgm:pt modelId="{82B54DD2-4AA7-4F11-94A4-9DD9D7BABF74}" type="pres">
      <dgm:prSet presAssocID="{421B7AD2-BF97-49F4-BA99-B31AC4E63022}" presName="L1TextContainer" presStyleLbl="revTx" presStyleIdx="3" presStyleCnt="10">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5"/>
      <dgm:spPr/>
    </dgm:pt>
    <dgm:pt modelId="{D008B41C-0278-4B1C-9B87-AD210ECDDC17}" type="pres">
      <dgm:prSet presAssocID="{B4613863-5970-4B08-B4D3-08EF201D3794}"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10">
        <dgm:presLayoutVars>
          <dgm:bulletEnabled val="1"/>
        </dgm:presLayoutVars>
      </dgm:prSet>
      <dgm:spPr/>
    </dgm:pt>
    <dgm:pt modelId="{79729839-385C-489E-9661-624D72080926}" type="pres">
      <dgm:prSet presAssocID="{B4613863-5970-4B08-B4D3-08EF201D3794}" presName="L1TextContainer" presStyleLbl="revTx" presStyleIdx="5" presStyleCnt="10">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D087383F-5E4E-4A4E-BF78-E6CBCE76F915}" type="pres">
      <dgm:prSet presAssocID="{70AD6A45-5A60-41F8-A035-8F5D10ACF905}" presName="composite" presStyleCnt="0"/>
      <dgm:spPr/>
    </dgm:pt>
    <dgm:pt modelId="{F6A9BE20-37B2-4FC1-9005-17297F6209A0}" type="pres">
      <dgm:prSet presAssocID="{70AD6A45-5A60-41F8-A035-8F5D10ACF905}"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80C4CC6-A257-4A98-823A-9492B2515F5D}" type="pres">
      <dgm:prSet presAssocID="{70AD6A45-5A60-41F8-A035-8F5D10ACF905}" presName="DropPinPlaceHolder" presStyleCnt="0"/>
      <dgm:spPr/>
    </dgm:pt>
    <dgm:pt modelId="{3D9B6B34-CDE8-4152-A1F5-7E8C2FC1748F}" type="pres">
      <dgm:prSet presAssocID="{70AD6A45-5A60-41F8-A035-8F5D10ACF905}" presName="DropPin" presStyleLbl="alignNode1" presStyleIdx="3" presStyleCnt="5"/>
      <dgm:spPr/>
    </dgm:pt>
    <dgm:pt modelId="{6F75101B-BD8E-49A6-9448-26BCDD8DAB1D}" type="pres">
      <dgm:prSet presAssocID="{70AD6A45-5A60-41F8-A035-8F5D10ACF905}"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05A7B980-EB78-41C6-9CA4-7EBC1B0DACD7}" type="pres">
      <dgm:prSet presAssocID="{70AD6A45-5A60-41F8-A035-8F5D10ACF905}" presName="L2TextContainer" presStyleLbl="revTx" presStyleIdx="6" presStyleCnt="10">
        <dgm:presLayoutVars>
          <dgm:bulletEnabled val="1"/>
        </dgm:presLayoutVars>
      </dgm:prSet>
      <dgm:spPr/>
    </dgm:pt>
    <dgm:pt modelId="{BFE675D9-BA9B-48B9-94D4-9604A3840FE4}" type="pres">
      <dgm:prSet presAssocID="{70AD6A45-5A60-41F8-A035-8F5D10ACF905}" presName="L1TextContainer" presStyleLbl="revTx" presStyleIdx="7" presStyleCnt="10">
        <dgm:presLayoutVars>
          <dgm:chMax val="1"/>
          <dgm:chPref val="1"/>
          <dgm:bulletEnabled val="1"/>
        </dgm:presLayoutVars>
      </dgm:prSet>
      <dgm:spPr/>
    </dgm:pt>
    <dgm:pt modelId="{B6035462-D241-4289-A610-EBF32DDC0FC8}" type="pres">
      <dgm:prSet presAssocID="{70AD6A45-5A60-41F8-A035-8F5D10ACF905}"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7C666C41-1628-418B-9CD0-F3FCB07DAE11}" type="pres">
      <dgm:prSet presAssocID="{70AD6A45-5A60-41F8-A035-8F5D10ACF905}" presName="EmptyPlaceHolder" presStyleCnt="0"/>
      <dgm:spPr/>
    </dgm:pt>
    <dgm:pt modelId="{57CD0F76-7A9D-4538-A11D-1D02C43577AC}" type="pres">
      <dgm:prSet presAssocID="{E1F3E8D5-B985-4F55-A73A-E57B60ABED6E}"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4" presStyleCnt="5"/>
      <dgm:spPr/>
    </dgm:pt>
    <dgm:pt modelId="{09AC0574-8E83-4FA3-9874-F5734940C530}" type="pres">
      <dgm:prSet presAssocID="{C08E49AB-9CE0-416B-B283-7FC02DF4B503}"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8" presStyleCnt="10">
        <dgm:presLayoutVars>
          <dgm:bulletEnabled val="1"/>
        </dgm:presLayoutVars>
      </dgm:prSet>
      <dgm:spPr/>
    </dgm:pt>
    <dgm:pt modelId="{5948B59B-73B0-4F06-8881-A7C334A56128}" type="pres">
      <dgm:prSet presAssocID="{C08E49AB-9CE0-416B-B283-7FC02DF4B503}" presName="L1TextContainer" presStyleLbl="revTx" presStyleIdx="9" presStyleCnt="10">
        <dgm:presLayoutVars>
          <dgm:chMax val="1"/>
          <dgm:chPref val="1"/>
          <dgm:bulletEnabled val="1"/>
        </dgm:presLayoutVars>
      </dgm:prSet>
      <dgm:spPr/>
    </dgm:pt>
    <dgm:pt modelId="{63EA34B2-CDAB-4BEF-896A-B71E3F2AAC04}" type="pres">
      <dgm:prSet presAssocID="{C08E49AB-9CE0-416B-B283-7FC02DF4B503}"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C7EAC02B-0D18-4FA1-B5A5-182167B49E1B}" srcId="{B2A373E1-0EF3-4471-BC5F-CE9A58991D11}" destId="{B4613863-5970-4B08-B4D3-08EF201D3794}" srcOrd="2" destOrd="0" parTransId="{FB4DE127-250C-4B29-9003-8FF0BC0F7EB6}" sibTransId="{9213C955-C667-4FA4-862D-380B0A275BA9}"/>
    <dgm:cxn modelId="{D33B3330-A02E-46C2-B9A4-672C2C34FE86}" type="presOf" srcId="{B4613863-5970-4B08-B4D3-08EF201D3794}" destId="{79729839-385C-489E-9661-624D72080926}" srcOrd="0" destOrd="0" presId="urn:microsoft.com/office/officeart/2017/3/layout/DropPinTimeline"/>
    <dgm:cxn modelId="{90BB1A3F-1060-4A7E-8311-014FEEFC666F}" type="presOf" srcId="{70AD6A45-5A60-41F8-A035-8F5D10ACF905}" destId="{BFE675D9-BA9B-48B9-94D4-9604A3840FE4}" srcOrd="0" destOrd="0" presId="urn:microsoft.com/office/officeart/2017/3/layout/DropPinTimeline"/>
    <dgm:cxn modelId="{FDC00368-5E51-41AD-8B37-0049D8F3964D}" srcId="{B2A373E1-0EF3-4471-BC5F-CE9A58991D11}" destId="{C08E49AB-9CE0-416B-B283-7FC02DF4B503}" srcOrd="4" destOrd="0" parTransId="{8638196E-376D-4F9A-8B54-6F121ACB8565}" sibTransId="{B407214F-C9F7-4D4A-B512-BA5D170DCE22}"/>
    <dgm:cxn modelId="{2BF1FC52-24EB-4460-9EEC-7A09D44D4828}" type="presOf" srcId="{421B7AD2-BF97-49F4-BA99-B31AC4E63022}" destId="{82B54DD2-4AA7-4F11-94A4-9DD9D7BABF74}"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A32F5F96-F62B-4953-BA40-16A07FA5E51B}" srcId="{B2A373E1-0EF3-4471-BC5F-CE9A58991D11}" destId="{70AD6A45-5A60-41F8-A035-8F5D10ACF905}" srcOrd="3" destOrd="0" parTransId="{101266A5-11B8-45FA-8388-A4B3B6CB8EA6}" sibTransId="{E1F3E8D5-B985-4F55-A73A-E57B60ABED6E}"/>
    <dgm:cxn modelId="{3FB326AC-BAFA-4A81-B63B-D90606FA0E3D}" type="presOf" srcId="{B2A373E1-0EF3-4471-BC5F-CE9A58991D11}" destId="{AA28CA9B-BAF9-47E7-8A13-702C8082A656}" srcOrd="0" destOrd="0" presId="urn:microsoft.com/office/officeart/2017/3/layout/DropPinTimeline"/>
    <dgm:cxn modelId="{83D21AB0-F18F-4BB7-AA32-47479D0B1764}" type="presOf" srcId="{C08E49AB-9CE0-416B-B283-7FC02DF4B503}" destId="{5948B59B-73B0-4F06-8881-A7C334A56128}" srcOrd="0" destOrd="0" presId="urn:microsoft.com/office/officeart/2017/3/layout/DropPinTimeline"/>
    <dgm:cxn modelId="{0DB0ADBE-778A-4307-BA35-D90D476C35A5}" type="presOf" srcId="{E8E0D3FB-A590-4BEE-9C72-A279BB755631}" destId="{69B00057-4AAA-4C21-94AA-82AB82DA727F}" srcOrd="0" destOrd="0" presId="urn:microsoft.com/office/officeart/2017/3/layout/DropPinTimeline"/>
    <dgm:cxn modelId="{BB589981-2D8F-4A68-9B8B-12BDA216F9BF}" type="presParOf" srcId="{AA28CA9B-BAF9-47E7-8A13-702C8082A656}" destId="{FF14B7D0-5540-400A-A05F-2B217081068A}" srcOrd="0" destOrd="0" presId="urn:microsoft.com/office/officeart/2017/3/layout/DropPinTimeline"/>
    <dgm:cxn modelId="{FE09A203-9D35-417D-A686-E84E177CBD2D}" type="presParOf" srcId="{AA28CA9B-BAF9-47E7-8A13-702C8082A656}" destId="{D53483CF-162A-4103-B3D8-65A409537D8D}" srcOrd="1" destOrd="0" presId="urn:microsoft.com/office/officeart/2017/3/layout/DropPinTimeline"/>
    <dgm:cxn modelId="{304908C4-543D-48EA-A873-2C187A8A504F}" type="presParOf" srcId="{D53483CF-162A-4103-B3D8-65A409537D8D}" destId="{C8982442-EB0F-44A0-9AD8-8A71A2573451}" srcOrd="0" destOrd="0" presId="urn:microsoft.com/office/officeart/2017/3/layout/DropPinTimeline"/>
    <dgm:cxn modelId="{E0B059DF-9B9D-4214-BF19-179148E4FD44}" type="presParOf" srcId="{C8982442-EB0F-44A0-9AD8-8A71A2573451}" destId="{4BCCBC0C-BFF6-45EF-89C8-110E5A3EC385}" srcOrd="0" destOrd="0" presId="urn:microsoft.com/office/officeart/2017/3/layout/DropPinTimeline"/>
    <dgm:cxn modelId="{608E8FBA-2D72-42F7-9ABE-5454BC6311D0}" type="presParOf" srcId="{C8982442-EB0F-44A0-9AD8-8A71A2573451}" destId="{488C136A-4A0E-4FE7-948F-A7A304FDFDAC}" srcOrd="1" destOrd="0" presId="urn:microsoft.com/office/officeart/2017/3/layout/DropPinTimeline"/>
    <dgm:cxn modelId="{108D4D4C-B462-48CD-8872-C1675CFE8260}" type="presParOf" srcId="{488C136A-4A0E-4FE7-948F-A7A304FDFDAC}" destId="{70441BF0-8D2C-4AEB-ABF3-0454BD7DD426}" srcOrd="0" destOrd="0" presId="urn:microsoft.com/office/officeart/2017/3/layout/DropPinTimeline"/>
    <dgm:cxn modelId="{2D3DE1E9-94B5-41A4-92FF-BC61CF5A7948}" type="presParOf" srcId="{488C136A-4A0E-4FE7-948F-A7A304FDFDAC}" destId="{E4EF9A45-3051-4B42-8F0C-DE16757B6B17}" srcOrd="1" destOrd="0" presId="urn:microsoft.com/office/officeart/2017/3/layout/DropPinTimeline"/>
    <dgm:cxn modelId="{3F312BA2-E599-433D-8E05-F5136A469471}" type="presParOf" srcId="{C8982442-EB0F-44A0-9AD8-8A71A2573451}" destId="{53441F56-D1DE-42CE-8A39-D60F0005353D}" srcOrd="2" destOrd="0" presId="urn:microsoft.com/office/officeart/2017/3/layout/DropPinTimeline"/>
    <dgm:cxn modelId="{9954C9D8-C2CB-4669-93DE-F51463AAA824}" type="presParOf" srcId="{C8982442-EB0F-44A0-9AD8-8A71A2573451}" destId="{69B00057-4AAA-4C21-94AA-82AB82DA727F}" srcOrd="3" destOrd="0" presId="urn:microsoft.com/office/officeart/2017/3/layout/DropPinTimeline"/>
    <dgm:cxn modelId="{D67F17DA-3D2F-4C58-918D-7BA86779EBA3}" type="presParOf" srcId="{C8982442-EB0F-44A0-9AD8-8A71A2573451}" destId="{AC956DE1-7691-4720-A44D-78124E93B7ED}" srcOrd="4" destOrd="0" presId="urn:microsoft.com/office/officeart/2017/3/layout/DropPinTimeline"/>
    <dgm:cxn modelId="{6122CAE5-466D-46B2-BEDA-D29321ADC96D}" type="presParOf" srcId="{C8982442-EB0F-44A0-9AD8-8A71A2573451}" destId="{07679756-0C7F-490A-8C03-9738A6592A19}" srcOrd="5" destOrd="0" presId="urn:microsoft.com/office/officeart/2017/3/layout/DropPinTimeline"/>
    <dgm:cxn modelId="{71BC2C58-F2A0-4DB2-86A7-4242826F6973}" type="presParOf" srcId="{D53483CF-162A-4103-B3D8-65A409537D8D}" destId="{76C6341B-D45E-4FB3-B5FC-D9E89F4B04F6}" srcOrd="1" destOrd="0" presId="urn:microsoft.com/office/officeart/2017/3/layout/DropPinTimeline"/>
    <dgm:cxn modelId="{23027DAB-91D7-4DC0-A20E-B630669F19C8}" type="presParOf" srcId="{D53483CF-162A-4103-B3D8-65A409537D8D}" destId="{20D31662-734C-4761-A5B6-68C51FCA69E7}" srcOrd="2" destOrd="0" presId="urn:microsoft.com/office/officeart/2017/3/layout/DropPinTimeline"/>
    <dgm:cxn modelId="{7EF2A853-2CB8-4424-AC70-DC8661327487}" type="presParOf" srcId="{20D31662-734C-4761-A5B6-68C51FCA69E7}" destId="{916839F4-D1F4-4620-86FD-FB8CA57E7935}" srcOrd="0" destOrd="0" presId="urn:microsoft.com/office/officeart/2017/3/layout/DropPinTimeline"/>
    <dgm:cxn modelId="{F05E9B10-036F-48C3-AFFE-558E624D5A50}" type="presParOf" srcId="{20D31662-734C-4761-A5B6-68C51FCA69E7}" destId="{95DCE1C1-55BE-4298-8F50-AE203A684AAC}" srcOrd="1" destOrd="0" presId="urn:microsoft.com/office/officeart/2017/3/layout/DropPinTimeline"/>
    <dgm:cxn modelId="{3869024F-F2E3-4A04-ABF9-A2FB4EA28CF8}" type="presParOf" srcId="{95DCE1C1-55BE-4298-8F50-AE203A684AAC}" destId="{1BCC9D3C-B657-482D-B1D3-99B3C3ACE28C}" srcOrd="0" destOrd="0" presId="urn:microsoft.com/office/officeart/2017/3/layout/DropPinTimeline"/>
    <dgm:cxn modelId="{B2110CC3-C418-410B-944F-624D66C4F128}" type="presParOf" srcId="{95DCE1C1-55BE-4298-8F50-AE203A684AAC}" destId="{2718D45B-B213-494D-AFBC-BDADDC2685DB}" srcOrd="1" destOrd="0" presId="urn:microsoft.com/office/officeart/2017/3/layout/DropPinTimeline"/>
    <dgm:cxn modelId="{9C6462A8-4559-4E91-831B-7BCED77BAE34}" type="presParOf" srcId="{20D31662-734C-4761-A5B6-68C51FCA69E7}" destId="{D6FE97D0-C548-48B6-B9DA-5C752D41400D}" srcOrd="2" destOrd="0" presId="urn:microsoft.com/office/officeart/2017/3/layout/DropPinTimeline"/>
    <dgm:cxn modelId="{19D37A68-08C0-49D5-AEB5-AEE8E235FA57}" type="presParOf" srcId="{20D31662-734C-4761-A5B6-68C51FCA69E7}" destId="{82B54DD2-4AA7-4F11-94A4-9DD9D7BABF74}" srcOrd="3" destOrd="0" presId="urn:microsoft.com/office/officeart/2017/3/layout/DropPinTimeline"/>
    <dgm:cxn modelId="{61605208-BDA5-424A-BC75-841931A36942}" type="presParOf" srcId="{20D31662-734C-4761-A5B6-68C51FCA69E7}" destId="{B71A846B-A183-4009-9341-17348350307A}" srcOrd="4" destOrd="0" presId="urn:microsoft.com/office/officeart/2017/3/layout/DropPinTimeline"/>
    <dgm:cxn modelId="{1C02CE15-9171-46FF-8DC5-FBAC903C5E4C}" type="presParOf" srcId="{20D31662-734C-4761-A5B6-68C51FCA69E7}" destId="{780B0E51-2B7B-4F71-8EA6-42FEA6BFD0C5}" srcOrd="5" destOrd="0" presId="urn:microsoft.com/office/officeart/2017/3/layout/DropPinTimeline"/>
    <dgm:cxn modelId="{FE7A941D-2585-4BE4-AEC3-C66FBB94770C}" type="presParOf" srcId="{D53483CF-162A-4103-B3D8-65A409537D8D}" destId="{19156B65-ECFA-41CE-A57D-0ED01F2A74F1}" srcOrd="3" destOrd="0" presId="urn:microsoft.com/office/officeart/2017/3/layout/DropPinTimeline"/>
    <dgm:cxn modelId="{BE362105-E3A1-44D4-9BEA-A8C765474DC4}" type="presParOf" srcId="{D53483CF-162A-4103-B3D8-65A409537D8D}" destId="{9B60A9E8-363D-428D-B5CA-C5D8658B378F}" srcOrd="4" destOrd="0" presId="urn:microsoft.com/office/officeart/2017/3/layout/DropPinTimeline"/>
    <dgm:cxn modelId="{B70119CB-9356-410A-B819-066554FE024B}" type="presParOf" srcId="{9B60A9E8-363D-428D-B5CA-C5D8658B378F}" destId="{36BE0B97-39F3-4827-B2B2-5A824FB51610}" srcOrd="0" destOrd="0" presId="urn:microsoft.com/office/officeart/2017/3/layout/DropPinTimeline"/>
    <dgm:cxn modelId="{C6F2DB5C-9703-4AA4-936D-E351E9D56B12}" type="presParOf" srcId="{9B60A9E8-363D-428D-B5CA-C5D8658B378F}" destId="{40E26278-9334-4939-A778-969D4200D719}" srcOrd="1" destOrd="0" presId="urn:microsoft.com/office/officeart/2017/3/layout/DropPinTimeline"/>
    <dgm:cxn modelId="{8231A411-0F6D-47B4-B1E4-2167B7BE835F}" type="presParOf" srcId="{40E26278-9334-4939-A778-969D4200D719}" destId="{CE997030-1591-4456-ACB4-ADDB52887EE5}" srcOrd="0" destOrd="0" presId="urn:microsoft.com/office/officeart/2017/3/layout/DropPinTimeline"/>
    <dgm:cxn modelId="{B39F5AE3-5455-4A6A-87D9-2E895C50B130}" type="presParOf" srcId="{40E26278-9334-4939-A778-969D4200D719}" destId="{D008B41C-0278-4B1C-9B87-AD210ECDDC17}" srcOrd="1" destOrd="0" presId="urn:microsoft.com/office/officeart/2017/3/layout/DropPinTimeline"/>
    <dgm:cxn modelId="{E774A1B7-172C-45EB-8466-9CCDD1B08ABA}" type="presParOf" srcId="{9B60A9E8-363D-428D-B5CA-C5D8658B378F}" destId="{5CF34629-C061-43E2-BC55-FC5239443A81}" srcOrd="2" destOrd="0" presId="urn:microsoft.com/office/officeart/2017/3/layout/DropPinTimeline"/>
    <dgm:cxn modelId="{857C9F61-BBC1-4A40-893B-4BC84E0AABE9}" type="presParOf" srcId="{9B60A9E8-363D-428D-B5CA-C5D8658B378F}" destId="{79729839-385C-489E-9661-624D72080926}" srcOrd="3" destOrd="0" presId="urn:microsoft.com/office/officeart/2017/3/layout/DropPinTimeline"/>
    <dgm:cxn modelId="{822A216D-246D-4FD1-B7BC-941A389687F9}" type="presParOf" srcId="{9B60A9E8-363D-428D-B5CA-C5D8658B378F}" destId="{52280603-14D9-4310-AE69-91A38DFA34F1}" srcOrd="4" destOrd="0" presId="urn:microsoft.com/office/officeart/2017/3/layout/DropPinTimeline"/>
    <dgm:cxn modelId="{48EF9930-E1C1-43A0-9FF9-12F79A8343D0}" type="presParOf" srcId="{9B60A9E8-363D-428D-B5CA-C5D8658B378F}" destId="{73044A64-E5A3-47E3-84E8-DC5E20DBD6E4}" srcOrd="5" destOrd="0" presId="urn:microsoft.com/office/officeart/2017/3/layout/DropPinTimeline"/>
    <dgm:cxn modelId="{12CE7508-AEC9-4368-B796-2C820209C909}" type="presParOf" srcId="{D53483CF-162A-4103-B3D8-65A409537D8D}" destId="{A064030E-395E-451E-8727-41D0823C0954}" srcOrd="5" destOrd="0" presId="urn:microsoft.com/office/officeart/2017/3/layout/DropPinTimeline"/>
    <dgm:cxn modelId="{E804ABFB-69AF-4114-96B0-59CF5D7694A4}" type="presParOf" srcId="{D53483CF-162A-4103-B3D8-65A409537D8D}" destId="{D087383F-5E4E-4A4E-BF78-E6CBCE76F915}" srcOrd="6" destOrd="0" presId="urn:microsoft.com/office/officeart/2017/3/layout/DropPinTimeline"/>
    <dgm:cxn modelId="{E45F4B9F-73CC-492B-B4CE-951310D465B6}" type="presParOf" srcId="{D087383F-5E4E-4A4E-BF78-E6CBCE76F915}" destId="{F6A9BE20-37B2-4FC1-9005-17297F6209A0}" srcOrd="0" destOrd="0" presId="urn:microsoft.com/office/officeart/2017/3/layout/DropPinTimeline"/>
    <dgm:cxn modelId="{ACC2295F-F4A9-4FC6-A60F-EF8BDB81E533}" type="presParOf" srcId="{D087383F-5E4E-4A4E-BF78-E6CBCE76F915}" destId="{B80C4CC6-A257-4A98-823A-9492B2515F5D}" srcOrd="1" destOrd="0" presId="urn:microsoft.com/office/officeart/2017/3/layout/DropPinTimeline"/>
    <dgm:cxn modelId="{1F2F49E4-31B1-4F5E-B7F6-434D7190475B}" type="presParOf" srcId="{B80C4CC6-A257-4A98-823A-9492B2515F5D}" destId="{3D9B6B34-CDE8-4152-A1F5-7E8C2FC1748F}" srcOrd="0" destOrd="0" presId="urn:microsoft.com/office/officeart/2017/3/layout/DropPinTimeline"/>
    <dgm:cxn modelId="{2A04F550-0010-49C9-B5E1-4DE9F9884320}" type="presParOf" srcId="{B80C4CC6-A257-4A98-823A-9492B2515F5D}" destId="{6F75101B-BD8E-49A6-9448-26BCDD8DAB1D}" srcOrd="1" destOrd="0" presId="urn:microsoft.com/office/officeart/2017/3/layout/DropPinTimeline"/>
    <dgm:cxn modelId="{6CB9BDCE-C01C-4F0E-A4B5-E090766B933D}" type="presParOf" srcId="{D087383F-5E4E-4A4E-BF78-E6CBCE76F915}" destId="{05A7B980-EB78-41C6-9CA4-7EBC1B0DACD7}" srcOrd="2" destOrd="0" presId="urn:microsoft.com/office/officeart/2017/3/layout/DropPinTimeline"/>
    <dgm:cxn modelId="{5C5CC4AA-B8A1-4617-BCCC-6BC76F834C81}" type="presParOf" srcId="{D087383F-5E4E-4A4E-BF78-E6CBCE76F915}" destId="{BFE675D9-BA9B-48B9-94D4-9604A3840FE4}" srcOrd="3" destOrd="0" presId="urn:microsoft.com/office/officeart/2017/3/layout/DropPinTimeline"/>
    <dgm:cxn modelId="{74741ED7-2348-4E50-A984-20DC9117D1CE}" type="presParOf" srcId="{D087383F-5E4E-4A4E-BF78-E6CBCE76F915}" destId="{B6035462-D241-4289-A610-EBF32DDC0FC8}" srcOrd="4" destOrd="0" presId="urn:microsoft.com/office/officeart/2017/3/layout/DropPinTimeline"/>
    <dgm:cxn modelId="{E421B117-92F2-4BD5-B035-72433266FF1F}" type="presParOf" srcId="{D087383F-5E4E-4A4E-BF78-E6CBCE76F915}" destId="{7C666C41-1628-418B-9CD0-F3FCB07DAE11}" srcOrd="5" destOrd="0" presId="urn:microsoft.com/office/officeart/2017/3/layout/DropPinTimeline"/>
    <dgm:cxn modelId="{1572E11A-ACF9-4BA3-AEBC-2359646BC66B}" type="presParOf" srcId="{D53483CF-162A-4103-B3D8-65A409537D8D}" destId="{57CD0F76-7A9D-4538-A11D-1D02C43577AC}" srcOrd="7" destOrd="0" presId="urn:microsoft.com/office/officeart/2017/3/layout/DropPinTimeline"/>
    <dgm:cxn modelId="{F02EA39C-838A-4AB3-A0A0-6407BC33FA9B}" type="presParOf" srcId="{D53483CF-162A-4103-B3D8-65A409537D8D}" destId="{E4DFC686-74F6-4434-BF41-A63DCCB0A881}" srcOrd="8" destOrd="0" presId="urn:microsoft.com/office/officeart/2017/3/layout/DropPinTimeline"/>
    <dgm:cxn modelId="{037E7074-8D23-4E7F-A113-FAE665107DD7}" type="presParOf" srcId="{E4DFC686-74F6-4434-BF41-A63DCCB0A881}" destId="{4EFC8981-D63A-45F9-A6A9-B03D11AF59B8}" srcOrd="0" destOrd="0" presId="urn:microsoft.com/office/officeart/2017/3/layout/DropPinTimeline"/>
    <dgm:cxn modelId="{244F3DD6-10DD-42F6-9FD8-71DB8E534DA3}" type="presParOf" srcId="{E4DFC686-74F6-4434-BF41-A63DCCB0A881}" destId="{0AB3BE55-BFAA-4BE4-A50B-789B73D25BEB}" srcOrd="1" destOrd="0" presId="urn:microsoft.com/office/officeart/2017/3/layout/DropPinTimeline"/>
    <dgm:cxn modelId="{64E2014C-7F2D-4035-BBB5-46BB5EE078D2}" type="presParOf" srcId="{0AB3BE55-BFAA-4BE4-A50B-789B73D25BEB}" destId="{E68EBBEA-B6DE-4180-9818-8D26B40BAA77}" srcOrd="0" destOrd="0" presId="urn:microsoft.com/office/officeart/2017/3/layout/DropPinTimeline"/>
    <dgm:cxn modelId="{42689B49-F961-4EFD-950A-E42DBDC39094}" type="presParOf" srcId="{0AB3BE55-BFAA-4BE4-A50B-789B73D25BEB}" destId="{09AC0574-8E83-4FA3-9874-F5734940C530}" srcOrd="1" destOrd="0" presId="urn:microsoft.com/office/officeart/2017/3/layout/DropPinTimeline"/>
    <dgm:cxn modelId="{CC95BD5B-AD9F-46E5-90A1-AC2473725A8C}" type="presParOf" srcId="{E4DFC686-74F6-4434-BF41-A63DCCB0A881}" destId="{E5964FA1-E104-413C-920F-7BE90C242E94}" srcOrd="2" destOrd="0" presId="urn:microsoft.com/office/officeart/2017/3/layout/DropPinTimeline"/>
    <dgm:cxn modelId="{10BAB1AA-48C5-4CF6-A6B9-22F9A722709D}" type="presParOf" srcId="{E4DFC686-74F6-4434-BF41-A63DCCB0A881}" destId="{5948B59B-73B0-4F06-8881-A7C334A56128}" srcOrd="3" destOrd="0" presId="urn:microsoft.com/office/officeart/2017/3/layout/DropPinTimeline"/>
    <dgm:cxn modelId="{6A612367-5747-4688-AA45-99AF107AE9BD}" type="presParOf" srcId="{E4DFC686-74F6-4434-BF41-A63DCCB0A881}" destId="{63EA34B2-CDAB-4BEF-896A-B71E3F2AAC04}" srcOrd="4" destOrd="0" presId="urn:microsoft.com/office/officeart/2017/3/layout/DropPinTimeline"/>
    <dgm:cxn modelId="{C0E4081E-51B6-4589-8817-D8A088C3C706}"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938B3F-DF35-4B57-9C5E-8EEBC5A9EE28}" type="doc">
      <dgm:prSet loTypeId="urn:microsoft.com/office/officeart/2005/8/layout/chevron1" loCatId="process" qsTypeId="urn:microsoft.com/office/officeart/2005/8/quickstyle/simple4" qsCatId="simple" csTypeId="urn:microsoft.com/office/officeart/2005/8/colors/accent1_2" csCatId="accent1" phldr="1"/>
      <dgm:spPr/>
    </dgm:pt>
    <dgm:pt modelId="{0C0BCF0E-5416-45F7-9808-8BAF72C31176}">
      <dgm:prSet phldrT="[Texto]" phldr="0"/>
      <dgm:spPr/>
      <dgm:t>
        <a:bodyPr/>
        <a:lstStyle/>
        <a:p>
          <a:pPr rtl="0"/>
          <a:r>
            <a:rPr lang="pt-BR">
              <a:latin typeface="Arial"/>
            </a:rPr>
            <a:t> Analise </a:t>
          </a:r>
          <a:endParaRPr lang="pt-BR"/>
        </a:p>
      </dgm:t>
    </dgm:pt>
    <dgm:pt modelId="{81159F21-2E12-4AD3-97D8-152F22133C26}" type="parTrans" cxnId="{1B247502-6686-4DD7-87D2-D056C397DFAB}">
      <dgm:prSet/>
      <dgm:spPr/>
      <dgm:t>
        <a:bodyPr/>
        <a:lstStyle/>
        <a:p>
          <a:endParaRPr lang="pt-BR"/>
        </a:p>
      </dgm:t>
    </dgm:pt>
    <dgm:pt modelId="{F0F3E219-40A9-4EDF-8B90-DE9D9DCBB27E}" type="sibTrans" cxnId="{1B247502-6686-4DD7-87D2-D056C397DFAB}">
      <dgm:prSet/>
      <dgm:spPr/>
      <dgm:t>
        <a:bodyPr/>
        <a:lstStyle/>
        <a:p>
          <a:endParaRPr lang="pt-BR"/>
        </a:p>
      </dgm:t>
    </dgm:pt>
    <dgm:pt modelId="{130C5234-0B13-471B-8897-2F10221F7A65}">
      <dgm:prSet phldrT="[Texto]" phldr="0"/>
      <dgm:spPr/>
      <dgm:t>
        <a:bodyPr/>
        <a:lstStyle/>
        <a:p>
          <a:pPr rtl="0"/>
          <a:r>
            <a:rPr lang="pt-BR">
              <a:latin typeface="Arial"/>
            </a:rPr>
            <a:t> Entenda</a:t>
          </a:r>
          <a:endParaRPr lang="pt-BR"/>
        </a:p>
      </dgm:t>
    </dgm:pt>
    <dgm:pt modelId="{BB608629-313D-4966-968E-E8300B0FB482}" type="parTrans" cxnId="{D59EFEA7-8810-4667-A6D3-7F4A0A0AA61E}">
      <dgm:prSet/>
      <dgm:spPr/>
      <dgm:t>
        <a:bodyPr/>
        <a:lstStyle/>
        <a:p>
          <a:endParaRPr lang="pt-BR"/>
        </a:p>
      </dgm:t>
    </dgm:pt>
    <dgm:pt modelId="{7CA7E32E-7CD4-47E4-86BD-68BA3DE3E49E}" type="sibTrans" cxnId="{D59EFEA7-8810-4667-A6D3-7F4A0A0AA61E}">
      <dgm:prSet/>
      <dgm:spPr/>
      <dgm:t>
        <a:bodyPr/>
        <a:lstStyle/>
        <a:p>
          <a:endParaRPr lang="pt-BR"/>
        </a:p>
      </dgm:t>
    </dgm:pt>
    <dgm:pt modelId="{F7A7D730-BD43-4FFD-80C0-F09EBE706D41}">
      <dgm:prSet phldrT="[Texto]" phldr="0"/>
      <dgm:spPr/>
      <dgm:t>
        <a:bodyPr/>
        <a:lstStyle/>
        <a:p>
          <a:pPr rtl="0"/>
          <a:r>
            <a:rPr lang="pt-BR">
              <a:latin typeface="Arial"/>
            </a:rPr>
            <a:t> Decida</a:t>
          </a:r>
          <a:endParaRPr lang="pt-BR"/>
        </a:p>
      </dgm:t>
    </dgm:pt>
    <dgm:pt modelId="{4DD59A33-B5F3-49B2-80EA-844DE0CD2957}" type="parTrans" cxnId="{E87FB9A4-76E7-4688-94CF-03B166222630}">
      <dgm:prSet/>
      <dgm:spPr/>
      <dgm:t>
        <a:bodyPr/>
        <a:lstStyle/>
        <a:p>
          <a:endParaRPr lang="pt-BR"/>
        </a:p>
      </dgm:t>
    </dgm:pt>
    <dgm:pt modelId="{C8A11F28-4246-4907-BF97-646BEFE8B53D}" type="sibTrans" cxnId="{E87FB9A4-76E7-4688-94CF-03B166222630}">
      <dgm:prSet/>
      <dgm:spPr/>
      <dgm:t>
        <a:bodyPr/>
        <a:lstStyle/>
        <a:p>
          <a:endParaRPr lang="pt-BR"/>
        </a:p>
      </dgm:t>
    </dgm:pt>
    <dgm:pt modelId="{BA959B21-2D62-46E2-A383-2CC27B75F12B}" type="pres">
      <dgm:prSet presAssocID="{D8938B3F-DF35-4B57-9C5E-8EEBC5A9EE28}" presName="Name0" presStyleCnt="0">
        <dgm:presLayoutVars>
          <dgm:dir/>
          <dgm:animLvl val="lvl"/>
          <dgm:resizeHandles val="exact"/>
        </dgm:presLayoutVars>
      </dgm:prSet>
      <dgm:spPr/>
    </dgm:pt>
    <dgm:pt modelId="{4BBCFF6E-CDA3-4716-9152-9E2A8DDAD0B0}" type="pres">
      <dgm:prSet presAssocID="{0C0BCF0E-5416-45F7-9808-8BAF72C31176}" presName="parTxOnly" presStyleLbl="node1" presStyleIdx="0" presStyleCnt="3">
        <dgm:presLayoutVars>
          <dgm:chMax val="0"/>
          <dgm:chPref val="0"/>
          <dgm:bulletEnabled val="1"/>
        </dgm:presLayoutVars>
      </dgm:prSet>
      <dgm:spPr/>
    </dgm:pt>
    <dgm:pt modelId="{338A77C3-FF80-4A26-91A1-57A0C6D51C27}" type="pres">
      <dgm:prSet presAssocID="{F0F3E219-40A9-4EDF-8B90-DE9D9DCBB27E}" presName="parTxOnlySpace" presStyleCnt="0"/>
      <dgm:spPr/>
    </dgm:pt>
    <dgm:pt modelId="{551463EE-FF90-4CD8-A6F1-B8425BA2874D}" type="pres">
      <dgm:prSet presAssocID="{130C5234-0B13-471B-8897-2F10221F7A65}" presName="parTxOnly" presStyleLbl="node1" presStyleIdx="1" presStyleCnt="3">
        <dgm:presLayoutVars>
          <dgm:chMax val="0"/>
          <dgm:chPref val="0"/>
          <dgm:bulletEnabled val="1"/>
        </dgm:presLayoutVars>
      </dgm:prSet>
      <dgm:spPr/>
    </dgm:pt>
    <dgm:pt modelId="{97A7C1E1-CF51-4065-9F52-4F4DFB63EC8B}" type="pres">
      <dgm:prSet presAssocID="{7CA7E32E-7CD4-47E4-86BD-68BA3DE3E49E}" presName="parTxOnlySpace" presStyleCnt="0"/>
      <dgm:spPr/>
    </dgm:pt>
    <dgm:pt modelId="{C5105536-E481-4A32-8CC0-315FD23816D6}" type="pres">
      <dgm:prSet presAssocID="{F7A7D730-BD43-4FFD-80C0-F09EBE706D41}" presName="parTxOnly" presStyleLbl="node1" presStyleIdx="2" presStyleCnt="3">
        <dgm:presLayoutVars>
          <dgm:chMax val="0"/>
          <dgm:chPref val="0"/>
          <dgm:bulletEnabled val="1"/>
        </dgm:presLayoutVars>
      </dgm:prSet>
      <dgm:spPr/>
    </dgm:pt>
  </dgm:ptLst>
  <dgm:cxnLst>
    <dgm:cxn modelId="{1B247502-6686-4DD7-87D2-D056C397DFAB}" srcId="{D8938B3F-DF35-4B57-9C5E-8EEBC5A9EE28}" destId="{0C0BCF0E-5416-45F7-9808-8BAF72C31176}" srcOrd="0" destOrd="0" parTransId="{81159F21-2E12-4AD3-97D8-152F22133C26}" sibTransId="{F0F3E219-40A9-4EDF-8B90-DE9D9DCBB27E}"/>
    <dgm:cxn modelId="{5F26C463-F88B-416E-852E-90B8390A6C82}" type="presOf" srcId="{0C0BCF0E-5416-45F7-9808-8BAF72C31176}" destId="{4BBCFF6E-CDA3-4716-9152-9E2A8DDAD0B0}" srcOrd="0" destOrd="0" presId="urn:microsoft.com/office/officeart/2005/8/layout/chevron1"/>
    <dgm:cxn modelId="{1BFABA58-780B-434B-A687-E808B084AC37}" type="presOf" srcId="{F7A7D730-BD43-4FFD-80C0-F09EBE706D41}" destId="{C5105536-E481-4A32-8CC0-315FD23816D6}" srcOrd="0" destOrd="0" presId="urn:microsoft.com/office/officeart/2005/8/layout/chevron1"/>
    <dgm:cxn modelId="{58015385-85BA-424D-886A-2B71E99C08B0}" type="presOf" srcId="{130C5234-0B13-471B-8897-2F10221F7A65}" destId="{551463EE-FF90-4CD8-A6F1-B8425BA2874D}" srcOrd="0" destOrd="0" presId="urn:microsoft.com/office/officeart/2005/8/layout/chevron1"/>
    <dgm:cxn modelId="{E87FB9A4-76E7-4688-94CF-03B166222630}" srcId="{D8938B3F-DF35-4B57-9C5E-8EEBC5A9EE28}" destId="{F7A7D730-BD43-4FFD-80C0-F09EBE706D41}" srcOrd="2" destOrd="0" parTransId="{4DD59A33-B5F3-49B2-80EA-844DE0CD2957}" sibTransId="{C8A11F28-4246-4907-BF97-646BEFE8B53D}"/>
    <dgm:cxn modelId="{D59EFEA7-8810-4667-A6D3-7F4A0A0AA61E}" srcId="{D8938B3F-DF35-4B57-9C5E-8EEBC5A9EE28}" destId="{130C5234-0B13-471B-8897-2F10221F7A65}" srcOrd="1" destOrd="0" parTransId="{BB608629-313D-4966-968E-E8300B0FB482}" sibTransId="{7CA7E32E-7CD4-47E4-86BD-68BA3DE3E49E}"/>
    <dgm:cxn modelId="{C4616BC5-0512-45EB-84A8-9FBF66259E0B}" type="presOf" srcId="{D8938B3F-DF35-4B57-9C5E-8EEBC5A9EE28}" destId="{BA959B21-2D62-46E2-A383-2CC27B75F12B}" srcOrd="0" destOrd="0" presId="urn:microsoft.com/office/officeart/2005/8/layout/chevron1"/>
    <dgm:cxn modelId="{1ED6E346-FF11-4D27-9D2C-6367A97DDA86}" type="presParOf" srcId="{BA959B21-2D62-46E2-A383-2CC27B75F12B}" destId="{4BBCFF6E-CDA3-4716-9152-9E2A8DDAD0B0}" srcOrd="0" destOrd="0" presId="urn:microsoft.com/office/officeart/2005/8/layout/chevron1"/>
    <dgm:cxn modelId="{8A4BB225-628E-410E-BE95-EE1F586D2D33}" type="presParOf" srcId="{BA959B21-2D62-46E2-A383-2CC27B75F12B}" destId="{338A77C3-FF80-4A26-91A1-57A0C6D51C27}" srcOrd="1" destOrd="0" presId="urn:microsoft.com/office/officeart/2005/8/layout/chevron1"/>
    <dgm:cxn modelId="{7D63D745-3B64-4CBD-9FA8-AC575C891EDD}" type="presParOf" srcId="{BA959B21-2D62-46E2-A383-2CC27B75F12B}" destId="{551463EE-FF90-4CD8-A6F1-B8425BA2874D}" srcOrd="2" destOrd="0" presId="urn:microsoft.com/office/officeart/2005/8/layout/chevron1"/>
    <dgm:cxn modelId="{A1FA17B7-E654-4157-A6C4-3F500FCFAD3F}" type="presParOf" srcId="{BA959B21-2D62-46E2-A383-2CC27B75F12B}" destId="{97A7C1E1-CF51-4065-9F52-4F4DFB63EC8B}" srcOrd="3" destOrd="0" presId="urn:microsoft.com/office/officeart/2005/8/layout/chevron1"/>
    <dgm:cxn modelId="{FEB7B809-6ECA-468D-95CB-7AEAE0448A13}" type="presParOf" srcId="{BA959B21-2D62-46E2-A383-2CC27B75F12B}" destId="{C5105536-E481-4A32-8CC0-315FD23816D6}"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Abordagem de BDs</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Auto-descrição</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51D83D10-4DC8-452D-BDE1-BEC0FB766418}">
      <dgm:prSet phldr="0"/>
      <dgm:spPr/>
      <dgm:t>
        <a:bodyPr/>
        <a:lstStyle/>
        <a:p>
          <a:r>
            <a:rPr lang="pt-BR" b="0">
              <a:latin typeface="Arial"/>
            </a:rPr>
            <a:t>Por que utilizar?</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 2° das principais característica de SGBD</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r>
            <a:rPr lang="pt-BR">
              <a:latin typeface="Arial"/>
            </a:rPr>
            <a:t> 1° das principais característica de SGBD</a:t>
          </a:r>
          <a:endParaRPr lang="pt-BR"/>
        </a:p>
      </dgm:t>
    </dgm:pt>
    <dgm:pt modelId="{281F2B6A-ADC7-4F45-A953-8420FFE4EB22}" type="parTrans" cxnId="{90C1834B-86D2-43F3-B70A-A48D40547967}">
      <dgm:prSet/>
      <dgm:spPr/>
    </dgm:pt>
    <dgm:pt modelId="{4E3057AC-1C45-48E0-9705-07D078124272}" type="sibTrans" cxnId="{90C1834B-86D2-43F3-B70A-A48D40547967}">
      <dgm:prSet/>
      <dgm:spPr/>
    </dgm:pt>
    <dgm:pt modelId="{09E35BEF-7E8A-4656-957F-84EC171EF75A}">
      <dgm:prSet phldr="0"/>
      <dgm:spPr/>
      <dgm:t>
        <a:bodyPr/>
        <a:lstStyle/>
        <a:p>
          <a:pPr>
            <a:defRPr b="1"/>
          </a:pPr>
          <a:r>
            <a:rPr lang="pt-BR" b="1"/>
            <a:t> </a:t>
          </a:r>
          <a:r>
            <a:rPr lang="pt-BR" b="1">
              <a:latin typeface="Arial"/>
            </a:rPr>
            <a:t>Isolamento de dados e programa</a:t>
          </a:r>
          <a:endParaRPr lang="pt-BR" b="1"/>
        </a:p>
      </dgm:t>
    </dgm:pt>
    <dgm:pt modelId="{3F34BA58-B658-43D9-B3F9-38D443CF4A0A}" type="parTrans" cxnId="{318CA67B-34A7-4FAB-96B7-0823728ABF1C}">
      <dgm:prSet/>
      <dgm:spPr/>
    </dgm:pt>
    <dgm:pt modelId="{98DAA265-921E-4D12-9B5F-A6C7DB51E6C3}" type="sibTrans" cxnId="{318CA67B-34A7-4FAB-96B7-0823728ABF1C}">
      <dgm:prSet/>
      <dgm:spPr/>
    </dgm:pt>
    <dgm:pt modelId="{294F7F98-9AAB-4760-B3E2-0044146CEFFD}">
      <dgm:prSet phldr="0"/>
      <dgm:spPr/>
      <dgm:t>
        <a:bodyPr/>
        <a:lstStyle/>
        <a:p>
          <a:pPr>
            <a:defRPr b="1"/>
          </a:pPr>
          <a:r>
            <a:rPr lang="pt-BR" b="0">
              <a:latin typeface="Arial"/>
            </a:rPr>
            <a:t> </a:t>
          </a:r>
          <a:r>
            <a:rPr lang="pt-BR" b="1">
              <a:latin typeface="Arial"/>
            </a:rPr>
            <a:t>Múltiplas Visões</a:t>
          </a:r>
        </a:p>
      </dgm:t>
    </dgm:pt>
    <dgm:pt modelId="{0802D926-073B-4937-A3C3-EB9B1EEFD161}" type="parTrans" cxnId="{AA7F2F0B-9ED8-4CFA-BBF4-4FFBC2C2DBA0}">
      <dgm:prSet/>
      <dgm:spPr/>
    </dgm:pt>
    <dgm:pt modelId="{A55E0475-22D9-403F-B845-33F1C51C711F}" type="sibTrans" cxnId="{AA7F2F0B-9ED8-4CFA-BBF4-4FFBC2C2DBA0}">
      <dgm:prSet/>
      <dgm:spPr/>
    </dgm:pt>
    <dgm:pt modelId="{9EED3309-604F-4D17-B403-32F824309A8D}">
      <dgm:prSet phldr="0"/>
      <dgm:spPr/>
      <dgm:t>
        <a:bodyPr/>
        <a:lstStyle/>
        <a:p>
          <a:pPr>
            <a:defRPr b="1"/>
          </a:pPr>
          <a:r>
            <a:rPr lang="pt-BR" b="0">
              <a:latin typeface="Arial"/>
            </a:rPr>
            <a:t> </a:t>
          </a:r>
          <a:r>
            <a:rPr lang="pt-BR" b="1">
              <a:latin typeface="Arial"/>
            </a:rPr>
            <a:t>Compartilhamento e Processamento de transações</a:t>
          </a:r>
        </a:p>
      </dgm:t>
    </dgm:pt>
    <dgm:pt modelId="{286DD71B-3E70-4571-9965-96EECD401FEF}" type="parTrans" cxnId="{FAB74410-FDB9-45C4-BA0D-7157900C3A92}">
      <dgm:prSet/>
      <dgm:spPr/>
    </dgm:pt>
    <dgm:pt modelId="{6C8FAC84-FEDA-46BB-99DE-6BDB26CB1BD2}" type="sibTrans" cxnId="{FAB74410-FDB9-45C4-BA0D-7157900C3A92}">
      <dgm:prSet/>
      <dgm:spPr/>
    </dgm:pt>
    <dgm:pt modelId="{761800CF-16F4-4741-9AA8-D56631E9BE31}">
      <dgm:prSet phldr="0"/>
      <dgm:spPr/>
      <dgm:t>
        <a:bodyPr/>
        <a:lstStyle/>
        <a:p>
          <a:r>
            <a:rPr lang="pt-BR" b="0"/>
            <a:t> </a:t>
          </a:r>
          <a:r>
            <a:rPr lang="pt-BR" b="0">
              <a:latin typeface="Arial"/>
            </a:rPr>
            <a:t>3</a:t>
          </a:r>
          <a:r>
            <a:rPr lang="pt-BR" b="0"/>
            <a:t>° das principais característica de SGBD</a:t>
          </a:r>
          <a:endParaRPr lang="pt-BR" b="0">
            <a:latin typeface="Arial"/>
          </a:endParaRPr>
        </a:p>
      </dgm:t>
    </dgm:pt>
    <dgm:pt modelId="{76E427BC-3095-445A-8451-EDC5B3E07361}" type="parTrans" cxnId="{D161EFB8-81E5-4701-A0A3-DB5AE46BF99E}">
      <dgm:prSet/>
      <dgm:spPr/>
    </dgm:pt>
    <dgm:pt modelId="{6788848B-B147-496F-AE42-32B44BABB687}" type="sibTrans" cxnId="{D161EFB8-81E5-4701-A0A3-DB5AE46BF99E}">
      <dgm:prSet/>
      <dgm:spPr/>
    </dgm:pt>
    <dgm:pt modelId="{421B7AD2-BF97-49F4-BA99-B31AC4E63022}">
      <dgm:prSet phldr="0"/>
      <dgm:spPr/>
      <dgm:t>
        <a:bodyPr/>
        <a:lstStyle/>
        <a:p>
          <a:r>
            <a:rPr lang="pt-BR" b="0"/>
            <a:t> </a:t>
          </a:r>
          <a:r>
            <a:rPr lang="pt-BR" b="0">
              <a:latin typeface="Arial"/>
            </a:rPr>
            <a:t>4</a:t>
          </a:r>
          <a:r>
            <a:rPr lang="pt-BR" b="0"/>
            <a:t>° das principais característica de SGBD</a:t>
          </a:r>
          <a:endParaRPr lang="pt-BR" b="0">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5"/>
      <dgm:spPr/>
    </dgm:pt>
    <dgm:pt modelId="{567DA80B-9FC6-4809-AA33-25B042981483}"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10">
        <dgm:presLayoutVars>
          <dgm:bulletEnabled val="1"/>
        </dgm:presLayoutVars>
      </dgm:prSet>
      <dgm:spPr/>
    </dgm:pt>
    <dgm:pt modelId="{B0DEC470-2DB3-456F-9F3F-AB30B25707D9}" type="pres">
      <dgm:prSet presAssocID="{E8E0D3FB-A590-4BEE-9C72-A279BB755631}" presName="L1TextContainer" presStyleLbl="revTx" presStyleIdx="1" presStyleCnt="10">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5"/>
      <dgm:spPr/>
    </dgm:pt>
    <dgm:pt modelId="{DF5729A0-39D8-4C2B-9424-98908D4A78E4}" type="pres">
      <dgm:prSet presAssocID="{1D30E061-EBCB-468B-8F86-B98D4A48953F}"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10">
        <dgm:presLayoutVars>
          <dgm:bulletEnabled val="1"/>
        </dgm:presLayoutVars>
      </dgm:prSet>
      <dgm:spPr/>
    </dgm:pt>
    <dgm:pt modelId="{5B644103-B22E-49FA-B89F-6192BC778ACC}" type="pres">
      <dgm:prSet presAssocID="{1D30E061-EBCB-468B-8F86-B98D4A48953F}" presName="L1TextContainer" presStyleLbl="revTx" presStyleIdx="3" presStyleCnt="10">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9F27B50F-9C77-4D35-8BD6-CA045648453A}" type="pres">
      <dgm:prSet presAssocID="{09E35BEF-7E8A-4656-957F-84EC171EF75A}" presName="composite" presStyleCnt="0"/>
      <dgm:spPr/>
    </dgm:pt>
    <dgm:pt modelId="{90169893-5611-4FFC-AADF-BCEA4BBF50EF}" type="pres">
      <dgm:prSet presAssocID="{09E35BEF-7E8A-4656-957F-84EC171EF75A}"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4ECE11F-3E9E-4A73-A56C-AEA83212FEC6}" type="pres">
      <dgm:prSet presAssocID="{09E35BEF-7E8A-4656-957F-84EC171EF75A}" presName="DropPinPlaceHolder" presStyleCnt="0"/>
      <dgm:spPr/>
    </dgm:pt>
    <dgm:pt modelId="{ADE7C1B8-595B-463E-BC16-2AC10CD455A4}" type="pres">
      <dgm:prSet presAssocID="{09E35BEF-7E8A-4656-957F-84EC171EF75A}" presName="DropPin" presStyleLbl="alignNode1" presStyleIdx="2" presStyleCnt="5"/>
      <dgm:spPr/>
    </dgm:pt>
    <dgm:pt modelId="{46C17FCB-742A-4A39-9A8D-490166DB8C5E}" type="pres">
      <dgm:prSet presAssocID="{09E35BEF-7E8A-4656-957F-84EC171EF75A}"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889244A0-219B-4771-A8D4-128537BD1C4F}" type="pres">
      <dgm:prSet presAssocID="{09E35BEF-7E8A-4656-957F-84EC171EF75A}" presName="L2TextContainer" presStyleLbl="revTx" presStyleIdx="4" presStyleCnt="10">
        <dgm:presLayoutVars>
          <dgm:bulletEnabled val="1"/>
        </dgm:presLayoutVars>
      </dgm:prSet>
      <dgm:spPr/>
    </dgm:pt>
    <dgm:pt modelId="{2C52BDE3-A1AC-4427-B0FB-53F51AC5076D}" type="pres">
      <dgm:prSet presAssocID="{09E35BEF-7E8A-4656-957F-84EC171EF75A}" presName="L1TextContainer" presStyleLbl="revTx" presStyleIdx="5" presStyleCnt="10">
        <dgm:presLayoutVars>
          <dgm:chMax val="1"/>
          <dgm:chPref val="1"/>
          <dgm:bulletEnabled val="1"/>
        </dgm:presLayoutVars>
      </dgm:prSet>
      <dgm:spPr/>
    </dgm:pt>
    <dgm:pt modelId="{365E0DE6-312B-4008-B6F4-FAAAF323275A}" type="pres">
      <dgm:prSet presAssocID="{09E35BEF-7E8A-4656-957F-84EC171EF75A}"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DDA969FC-FA15-4E28-A55D-072963AF693E}" type="pres">
      <dgm:prSet presAssocID="{09E35BEF-7E8A-4656-957F-84EC171EF75A}" presName="EmptyPlaceHolder" presStyleCnt="0"/>
      <dgm:spPr/>
    </dgm:pt>
    <dgm:pt modelId="{7C681C10-DF48-40EA-B045-887614CEA6E6}" type="pres">
      <dgm:prSet presAssocID="{98DAA265-921E-4D12-9B5F-A6C7DB51E6C3}" presName="spaceBetweenRectangles" presStyleCnt="0"/>
      <dgm:spPr/>
    </dgm:pt>
    <dgm:pt modelId="{8228C745-EA44-4813-909E-AFC32019CE5A}" type="pres">
      <dgm:prSet presAssocID="{294F7F98-9AAB-4760-B3E2-0044146CEFFD}" presName="composite" presStyleCnt="0"/>
      <dgm:spPr/>
    </dgm:pt>
    <dgm:pt modelId="{45974287-4732-4FBD-B1EA-501FE53BEA7A}" type="pres">
      <dgm:prSet presAssocID="{294F7F98-9AAB-4760-B3E2-0044146CEFFD}"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CB1910B-3590-4618-BDDC-DB18C8A808BE}" type="pres">
      <dgm:prSet presAssocID="{294F7F98-9AAB-4760-B3E2-0044146CEFFD}" presName="DropPinPlaceHolder" presStyleCnt="0"/>
      <dgm:spPr/>
    </dgm:pt>
    <dgm:pt modelId="{1947167E-24FC-4121-A105-6EFC5366D7CA}" type="pres">
      <dgm:prSet presAssocID="{294F7F98-9AAB-4760-B3E2-0044146CEFFD}" presName="DropPin" presStyleLbl="alignNode1" presStyleIdx="3" presStyleCnt="5"/>
      <dgm:spPr/>
    </dgm:pt>
    <dgm:pt modelId="{29BA9666-085C-447B-9B98-4DC3CCBB636F}" type="pres">
      <dgm:prSet presAssocID="{294F7F98-9AAB-4760-B3E2-0044146CEFFD}"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FD1B2673-26E4-444E-AF6B-CF496EF0C4DA}" type="pres">
      <dgm:prSet presAssocID="{294F7F98-9AAB-4760-B3E2-0044146CEFFD}" presName="L2TextContainer" presStyleLbl="revTx" presStyleIdx="6" presStyleCnt="10">
        <dgm:presLayoutVars>
          <dgm:bulletEnabled val="1"/>
        </dgm:presLayoutVars>
      </dgm:prSet>
      <dgm:spPr/>
    </dgm:pt>
    <dgm:pt modelId="{A59A7ECF-4A4B-4C74-BA4E-43091CFEC2FF}" type="pres">
      <dgm:prSet presAssocID="{294F7F98-9AAB-4760-B3E2-0044146CEFFD}" presName="L1TextContainer" presStyleLbl="revTx" presStyleIdx="7" presStyleCnt="10">
        <dgm:presLayoutVars>
          <dgm:chMax val="1"/>
          <dgm:chPref val="1"/>
          <dgm:bulletEnabled val="1"/>
        </dgm:presLayoutVars>
      </dgm:prSet>
      <dgm:spPr/>
    </dgm:pt>
    <dgm:pt modelId="{D002B587-9719-4FA3-A594-1E617DD5848E}" type="pres">
      <dgm:prSet presAssocID="{294F7F98-9AAB-4760-B3E2-0044146CEFF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60ADBC45-D872-4E99-95D1-3A48D3DA5365}" type="pres">
      <dgm:prSet presAssocID="{294F7F98-9AAB-4760-B3E2-0044146CEFFD}" presName="EmptyPlaceHolder" presStyleCnt="0"/>
      <dgm:spPr/>
    </dgm:pt>
    <dgm:pt modelId="{4B0F7C76-5977-4AEE-8C9A-40B3A111B232}" type="pres">
      <dgm:prSet presAssocID="{A55E0475-22D9-403F-B845-33F1C51C711F}" presName="spaceBetweenRectangles" presStyleCnt="0"/>
      <dgm:spPr/>
    </dgm:pt>
    <dgm:pt modelId="{EA4D958A-5EED-4006-94FE-F2A6680E2FAC}" type="pres">
      <dgm:prSet presAssocID="{9EED3309-604F-4D17-B403-32F824309A8D}" presName="composite" presStyleCnt="0"/>
      <dgm:spPr/>
    </dgm:pt>
    <dgm:pt modelId="{3C56C078-905D-45F6-9583-EEC5288AA639}" type="pres">
      <dgm:prSet presAssocID="{9EED3309-604F-4D17-B403-32F824309A8D}"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C299F14-04F1-48EC-A0EA-5A5438E64AEF}" type="pres">
      <dgm:prSet presAssocID="{9EED3309-604F-4D17-B403-32F824309A8D}" presName="DropPinPlaceHolder" presStyleCnt="0"/>
      <dgm:spPr/>
    </dgm:pt>
    <dgm:pt modelId="{E403C97A-B12B-439C-8016-57C23820D093}" type="pres">
      <dgm:prSet presAssocID="{9EED3309-604F-4D17-B403-32F824309A8D}" presName="DropPin" presStyleLbl="alignNode1" presStyleIdx="4" presStyleCnt="5"/>
      <dgm:spPr/>
    </dgm:pt>
    <dgm:pt modelId="{9B224B40-EAB3-4C95-8BDA-63F09DD6483F}" type="pres">
      <dgm:prSet presAssocID="{9EED3309-604F-4D17-B403-32F824309A8D}"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8078819D-80FD-4179-A821-A6ED67403BFD}" type="pres">
      <dgm:prSet presAssocID="{9EED3309-604F-4D17-B403-32F824309A8D}" presName="L2TextContainer" presStyleLbl="revTx" presStyleIdx="8" presStyleCnt="10">
        <dgm:presLayoutVars>
          <dgm:bulletEnabled val="1"/>
        </dgm:presLayoutVars>
      </dgm:prSet>
      <dgm:spPr/>
    </dgm:pt>
    <dgm:pt modelId="{4C4F7B2F-1A2D-46FC-A239-CA9A76CA40D0}" type="pres">
      <dgm:prSet presAssocID="{9EED3309-604F-4D17-B403-32F824309A8D}" presName="L1TextContainer" presStyleLbl="revTx" presStyleIdx="9" presStyleCnt="10">
        <dgm:presLayoutVars>
          <dgm:chMax val="1"/>
          <dgm:chPref val="1"/>
          <dgm:bulletEnabled val="1"/>
        </dgm:presLayoutVars>
      </dgm:prSet>
      <dgm:spPr/>
    </dgm:pt>
    <dgm:pt modelId="{F952D3EA-B4A8-440E-B2AF-B2B443D6F1D1}" type="pres">
      <dgm:prSet presAssocID="{9EED3309-604F-4D17-B403-32F824309A8D}"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0CEAD33B-F148-41F5-8241-7D09D0CF27E1}" type="pres">
      <dgm:prSet presAssocID="{9EED3309-604F-4D17-B403-32F824309A8D}" presName="EmptyPlaceHolder" presStyleCnt="0"/>
      <dgm:spPr/>
    </dgm:pt>
  </dgm:ptLst>
  <dgm:cxnLst>
    <dgm:cxn modelId="{31C27900-F9ED-4C11-886D-6AE20BEAE906}" type="presOf" srcId="{761800CF-16F4-4741-9AA8-D56631E9BE31}" destId="{FD1B2673-26E4-444E-AF6B-CF496EF0C4DA}" srcOrd="0" destOrd="0" presId="urn:microsoft.com/office/officeart/2017/3/layout/DropPinTimeline"/>
    <dgm:cxn modelId="{AA7F2F0B-9ED8-4CFA-BBF4-4FFBC2C2DBA0}" srcId="{B2A373E1-0EF3-4471-BC5F-CE9A58991D11}" destId="{294F7F98-9AAB-4760-B3E2-0044146CEFFD}" srcOrd="3" destOrd="0" parTransId="{0802D926-073B-4937-A3C3-EB9B1EEFD161}" sibTransId="{A55E0475-22D9-403F-B845-33F1C51C711F}"/>
    <dgm:cxn modelId="{FAB74410-FDB9-45C4-BA0D-7157900C3A92}" srcId="{B2A373E1-0EF3-4471-BC5F-CE9A58991D11}" destId="{9EED3309-604F-4D17-B403-32F824309A8D}" srcOrd="4" destOrd="0" parTransId="{286DD71B-3E70-4571-9965-96EECD401FEF}" sibTransId="{6C8FAC84-FEDA-46BB-99DE-6BDB26CB1BD2}"/>
    <dgm:cxn modelId="{AA358B38-A313-42B5-8416-CC98F257408E}" type="presOf" srcId="{294F7F98-9AAB-4760-B3E2-0044146CEFFD}" destId="{A59A7ECF-4A4B-4C74-BA4E-43091CFEC2FF}" srcOrd="0" destOrd="0" presId="urn:microsoft.com/office/officeart/2017/3/layout/DropPinTimeline"/>
    <dgm:cxn modelId="{736FF266-1114-4401-99D5-F4ACD68BCA80}" type="presOf" srcId="{1D30E061-EBCB-468B-8F86-B98D4A48953F}" destId="{5B644103-B22E-49FA-B89F-6192BC778ACC}"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DAE71075-8D6A-4229-BAA1-8392DF3266E6}" type="presOf" srcId="{44F151B6-07B4-4652-AFD9-5285FB036F80}" destId="{889244A0-219B-4771-A8D4-128537BD1C4F}" srcOrd="0" destOrd="0" presId="urn:microsoft.com/office/officeart/2017/3/layout/DropPinTimeline"/>
    <dgm:cxn modelId="{318CA67B-34A7-4FAB-96B7-0823728ABF1C}" srcId="{B2A373E1-0EF3-4471-BC5F-CE9A58991D11}" destId="{09E35BEF-7E8A-4656-957F-84EC171EF75A}" srcOrd="2" destOrd="0" parTransId="{3F34BA58-B658-43D9-B3F9-38D443CF4A0A}" sibTransId="{98DAA265-921E-4D12-9B5F-A6C7DB51E6C3}"/>
    <dgm:cxn modelId="{04010B7C-34F1-47C3-A693-68526C7CE146}" type="presOf" srcId="{09E35BEF-7E8A-4656-957F-84EC171EF75A}" destId="{2C52BDE3-A1AC-4427-B0FB-53F51AC5076D}" srcOrd="0" destOrd="0" presId="urn:microsoft.com/office/officeart/2017/3/layout/DropPinTimeline"/>
    <dgm:cxn modelId="{9558F47C-3329-4046-977A-301FA73A23E6}" srcId="{9EED3309-604F-4D17-B403-32F824309A8D}" destId="{421B7AD2-BF97-49F4-BA99-B31AC4E63022}" srcOrd="0"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09E35BEF-7E8A-4656-957F-84EC171EF75A}" destId="{44F151B6-07B4-4652-AFD9-5285FB036F80}" srcOrd="0" destOrd="0" parTransId="{DA56649A-7BA9-467A-BFA3-8105637347C0}" sibTransId="{34024EE1-BDB7-4761-B072-5CA03DD2A6FA}"/>
    <dgm:cxn modelId="{27CC5692-A7D5-47E9-ADD2-2E9370809000}" type="presOf" srcId="{9EED3309-604F-4D17-B403-32F824309A8D}" destId="{4C4F7B2F-1A2D-46FC-A239-CA9A76CA40D0}" srcOrd="0" destOrd="0" presId="urn:microsoft.com/office/officeart/2017/3/layout/DropPinTimeline"/>
    <dgm:cxn modelId="{C34864A7-47FE-48AC-8AF4-EF850D4CAB96}" type="presOf" srcId="{421B7AD2-BF97-49F4-BA99-B31AC4E63022}" destId="{8078819D-80FD-4179-A821-A6ED67403BFD}"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08A1B7AC-45C3-46E8-8F4F-C889863263B3}" type="presOf" srcId="{E8E0D3FB-A590-4BEE-9C72-A279BB755631}" destId="{B0DEC470-2DB3-456F-9F3F-AB30B25707D9}" srcOrd="0" destOrd="0" presId="urn:microsoft.com/office/officeart/2017/3/layout/DropPinTimeline"/>
    <dgm:cxn modelId="{D161EFB8-81E5-4701-A0A3-DB5AE46BF99E}" srcId="{294F7F98-9AAB-4760-B3E2-0044146CEFFD}" destId="{761800CF-16F4-4741-9AA8-D56631E9BE31}" srcOrd="0" destOrd="0" parTransId="{76E427BC-3095-445A-8451-EDC5B3E07361}" sibTransId="{6788848B-B147-496F-AE42-32B44BABB687}"/>
    <dgm:cxn modelId="{D7DC54C6-B9E8-4F05-AB03-DE464DCCFC4A}" type="presOf" srcId="{469D0458-9A47-4AC4-A0F9-A42E3EF0F70E}" destId="{6C482373-C3F3-4CF2-8AB5-1D5DB2B4C7FE}" srcOrd="0" destOrd="0" presId="urn:microsoft.com/office/officeart/2017/3/layout/DropPinTimeline"/>
    <dgm:cxn modelId="{401F4CDF-7E66-449C-BBBE-BC940135596E}" type="presOf" srcId="{51D83D10-4DC8-452D-BDE1-BEC0FB766418}" destId="{AECEC94C-9EF6-44CE-8762-74C584483CF9}"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8CDEF36F-EA75-481E-8FF5-8698FECBB267}" type="presParOf" srcId="{AA28CA9B-BAF9-47E7-8A13-702C8082A656}" destId="{FF14B7D0-5540-400A-A05F-2B217081068A}" srcOrd="0" destOrd="0" presId="urn:microsoft.com/office/officeart/2017/3/layout/DropPinTimeline"/>
    <dgm:cxn modelId="{52F94343-EC6E-4AC2-BE11-D085CF143F5D}" type="presParOf" srcId="{AA28CA9B-BAF9-47E7-8A13-702C8082A656}" destId="{D53483CF-162A-4103-B3D8-65A409537D8D}" srcOrd="1" destOrd="0" presId="urn:microsoft.com/office/officeart/2017/3/layout/DropPinTimeline"/>
    <dgm:cxn modelId="{74846195-CAEC-4B89-BCD9-E09BB51E0FA8}" type="presParOf" srcId="{D53483CF-162A-4103-B3D8-65A409537D8D}" destId="{1ACB80F6-DD5B-4F65-BAC5-F21E191D59DD}" srcOrd="0" destOrd="0" presId="urn:microsoft.com/office/officeart/2017/3/layout/DropPinTimeline"/>
    <dgm:cxn modelId="{43E52F5A-128C-470D-BC85-5370CB03ED33}" type="presParOf" srcId="{1ACB80F6-DD5B-4F65-BAC5-F21E191D59DD}" destId="{6C5E8AD2-4715-4F69-B961-08DC1E648A83}" srcOrd="0" destOrd="0" presId="urn:microsoft.com/office/officeart/2017/3/layout/DropPinTimeline"/>
    <dgm:cxn modelId="{73D9C38C-FE2D-4712-A103-394727235428}" type="presParOf" srcId="{1ACB80F6-DD5B-4F65-BAC5-F21E191D59DD}" destId="{E61D385F-BC3B-49A9-9BC6-D1C072FB5CE6}" srcOrd="1" destOrd="0" presId="urn:microsoft.com/office/officeart/2017/3/layout/DropPinTimeline"/>
    <dgm:cxn modelId="{8B7E2EA2-13CF-4A6E-A220-03F963F92AA6}" type="presParOf" srcId="{E61D385F-BC3B-49A9-9BC6-D1C072FB5CE6}" destId="{F86405DB-4967-4383-9B43-5ECD2B09CD14}" srcOrd="0" destOrd="0" presId="urn:microsoft.com/office/officeart/2017/3/layout/DropPinTimeline"/>
    <dgm:cxn modelId="{16EB7E9A-5777-437F-B690-A7F061E536D8}" type="presParOf" srcId="{E61D385F-BC3B-49A9-9BC6-D1C072FB5CE6}" destId="{567DA80B-9FC6-4809-AA33-25B042981483}" srcOrd="1" destOrd="0" presId="urn:microsoft.com/office/officeart/2017/3/layout/DropPinTimeline"/>
    <dgm:cxn modelId="{441A68FA-3AA7-4B60-9B25-D2E06BCB51F0}" type="presParOf" srcId="{1ACB80F6-DD5B-4F65-BAC5-F21E191D59DD}" destId="{AECEC94C-9EF6-44CE-8762-74C584483CF9}" srcOrd="2" destOrd="0" presId="urn:microsoft.com/office/officeart/2017/3/layout/DropPinTimeline"/>
    <dgm:cxn modelId="{4989E244-B7CF-4BF0-81E3-B785CD76D63C}" type="presParOf" srcId="{1ACB80F6-DD5B-4F65-BAC5-F21E191D59DD}" destId="{B0DEC470-2DB3-456F-9F3F-AB30B25707D9}" srcOrd="3" destOrd="0" presId="urn:microsoft.com/office/officeart/2017/3/layout/DropPinTimeline"/>
    <dgm:cxn modelId="{A8764CC3-F133-4AC6-B64A-5109F8C94505}" type="presParOf" srcId="{1ACB80F6-DD5B-4F65-BAC5-F21E191D59DD}" destId="{8824DFC4-6CF2-4894-853D-0EBE33363F47}" srcOrd="4" destOrd="0" presId="urn:microsoft.com/office/officeart/2017/3/layout/DropPinTimeline"/>
    <dgm:cxn modelId="{14939529-6089-4441-A461-CA007C0ED18A}" type="presParOf" srcId="{1ACB80F6-DD5B-4F65-BAC5-F21E191D59DD}" destId="{95804FD6-B8F1-4167-AFE1-CDDDF0A434C0}" srcOrd="5" destOrd="0" presId="urn:microsoft.com/office/officeart/2017/3/layout/DropPinTimeline"/>
    <dgm:cxn modelId="{7415A9EA-7BDC-4560-A31E-FCFD17C53478}" type="presParOf" srcId="{D53483CF-162A-4103-B3D8-65A409537D8D}" destId="{DB8577AD-B852-4AD1-8AC1-C584390509DB}" srcOrd="1" destOrd="0" presId="urn:microsoft.com/office/officeart/2017/3/layout/DropPinTimeline"/>
    <dgm:cxn modelId="{D25ACDBD-91E3-448C-8F1A-1D14D4C83BCA}" type="presParOf" srcId="{D53483CF-162A-4103-B3D8-65A409537D8D}" destId="{4466F7B4-9520-4BD2-9A6E-83B21C284C02}" srcOrd="2" destOrd="0" presId="urn:microsoft.com/office/officeart/2017/3/layout/DropPinTimeline"/>
    <dgm:cxn modelId="{3211DA75-1E03-4AD8-9A31-7E793F82D376}" type="presParOf" srcId="{4466F7B4-9520-4BD2-9A6E-83B21C284C02}" destId="{B21844E8-EE8F-439D-ADB1-925D9B210F9F}" srcOrd="0" destOrd="0" presId="urn:microsoft.com/office/officeart/2017/3/layout/DropPinTimeline"/>
    <dgm:cxn modelId="{7D9811F1-BB4D-419D-9D2F-7DA8A189BC40}" type="presParOf" srcId="{4466F7B4-9520-4BD2-9A6E-83B21C284C02}" destId="{1FC2E982-A9BE-4A6C-BB42-1B29E0B66579}" srcOrd="1" destOrd="0" presId="urn:microsoft.com/office/officeart/2017/3/layout/DropPinTimeline"/>
    <dgm:cxn modelId="{B7D9C3D8-149D-4955-BAC1-C8FF4E1D6524}" type="presParOf" srcId="{1FC2E982-A9BE-4A6C-BB42-1B29E0B66579}" destId="{A9D5A1AF-7F43-4078-B67F-6695E530B311}" srcOrd="0" destOrd="0" presId="urn:microsoft.com/office/officeart/2017/3/layout/DropPinTimeline"/>
    <dgm:cxn modelId="{CF731EAC-46AD-4CE6-B5D8-4B630A541DF4}" type="presParOf" srcId="{1FC2E982-A9BE-4A6C-BB42-1B29E0B66579}" destId="{DF5729A0-39D8-4C2B-9424-98908D4A78E4}" srcOrd="1" destOrd="0" presId="urn:microsoft.com/office/officeart/2017/3/layout/DropPinTimeline"/>
    <dgm:cxn modelId="{B5A90190-36F4-4A55-8361-B2B44745A272}" type="presParOf" srcId="{4466F7B4-9520-4BD2-9A6E-83B21C284C02}" destId="{6C482373-C3F3-4CF2-8AB5-1D5DB2B4C7FE}" srcOrd="2" destOrd="0" presId="urn:microsoft.com/office/officeart/2017/3/layout/DropPinTimeline"/>
    <dgm:cxn modelId="{D550F5E9-A23B-4360-94AB-D904D0E80D2F}" type="presParOf" srcId="{4466F7B4-9520-4BD2-9A6E-83B21C284C02}" destId="{5B644103-B22E-49FA-B89F-6192BC778ACC}" srcOrd="3" destOrd="0" presId="urn:microsoft.com/office/officeart/2017/3/layout/DropPinTimeline"/>
    <dgm:cxn modelId="{1BBD9E6C-ADF3-40B1-8559-3DA32D807BC9}" type="presParOf" srcId="{4466F7B4-9520-4BD2-9A6E-83B21C284C02}" destId="{45A5BF8C-C4D4-41F0-8790-82364092735E}" srcOrd="4" destOrd="0" presId="urn:microsoft.com/office/officeart/2017/3/layout/DropPinTimeline"/>
    <dgm:cxn modelId="{C22F7055-70AE-4A79-9805-A2F13667EC6E}" type="presParOf" srcId="{4466F7B4-9520-4BD2-9A6E-83B21C284C02}" destId="{5A7DEF85-E7D5-454B-954D-8D9B8B83E3D4}" srcOrd="5" destOrd="0" presId="urn:microsoft.com/office/officeart/2017/3/layout/DropPinTimeline"/>
    <dgm:cxn modelId="{A53A7957-FB3F-41F3-B74E-7E68A7152F5E}" type="presParOf" srcId="{D53483CF-162A-4103-B3D8-65A409537D8D}" destId="{296E44C9-575B-4791-8DB7-7B7D85F986C1}" srcOrd="3" destOrd="0" presId="urn:microsoft.com/office/officeart/2017/3/layout/DropPinTimeline"/>
    <dgm:cxn modelId="{48C16AC4-34E3-4B1C-841D-52D4C85784D8}" type="presParOf" srcId="{D53483CF-162A-4103-B3D8-65A409537D8D}" destId="{9F27B50F-9C77-4D35-8BD6-CA045648453A}" srcOrd="4" destOrd="0" presId="urn:microsoft.com/office/officeart/2017/3/layout/DropPinTimeline"/>
    <dgm:cxn modelId="{08B799C9-721D-494A-9DE6-F2732EDD19CB}" type="presParOf" srcId="{9F27B50F-9C77-4D35-8BD6-CA045648453A}" destId="{90169893-5611-4FFC-AADF-BCEA4BBF50EF}" srcOrd="0" destOrd="0" presId="urn:microsoft.com/office/officeart/2017/3/layout/DropPinTimeline"/>
    <dgm:cxn modelId="{94189090-CC7B-4BA9-B74F-8A183EFAB5F3}" type="presParOf" srcId="{9F27B50F-9C77-4D35-8BD6-CA045648453A}" destId="{64ECE11F-3E9E-4A73-A56C-AEA83212FEC6}" srcOrd="1" destOrd="0" presId="urn:microsoft.com/office/officeart/2017/3/layout/DropPinTimeline"/>
    <dgm:cxn modelId="{89D96E98-E5C5-4AA6-97A4-E4FCF3C55BD1}" type="presParOf" srcId="{64ECE11F-3E9E-4A73-A56C-AEA83212FEC6}" destId="{ADE7C1B8-595B-463E-BC16-2AC10CD455A4}" srcOrd="0" destOrd="0" presId="urn:microsoft.com/office/officeart/2017/3/layout/DropPinTimeline"/>
    <dgm:cxn modelId="{54BB7FCE-CE1B-4067-865D-A7E7D12B1D22}" type="presParOf" srcId="{64ECE11F-3E9E-4A73-A56C-AEA83212FEC6}" destId="{46C17FCB-742A-4A39-9A8D-490166DB8C5E}" srcOrd="1" destOrd="0" presId="urn:microsoft.com/office/officeart/2017/3/layout/DropPinTimeline"/>
    <dgm:cxn modelId="{64F97BB6-F793-44EE-BC07-64DFB5629587}" type="presParOf" srcId="{9F27B50F-9C77-4D35-8BD6-CA045648453A}" destId="{889244A0-219B-4771-A8D4-128537BD1C4F}" srcOrd="2" destOrd="0" presId="urn:microsoft.com/office/officeart/2017/3/layout/DropPinTimeline"/>
    <dgm:cxn modelId="{B2812ED6-5E64-4001-B790-F2EE4A835DF7}" type="presParOf" srcId="{9F27B50F-9C77-4D35-8BD6-CA045648453A}" destId="{2C52BDE3-A1AC-4427-B0FB-53F51AC5076D}" srcOrd="3" destOrd="0" presId="urn:microsoft.com/office/officeart/2017/3/layout/DropPinTimeline"/>
    <dgm:cxn modelId="{20E54307-02FA-4716-ADFB-44C98151F772}" type="presParOf" srcId="{9F27B50F-9C77-4D35-8BD6-CA045648453A}" destId="{365E0DE6-312B-4008-B6F4-FAAAF323275A}" srcOrd="4" destOrd="0" presId="urn:microsoft.com/office/officeart/2017/3/layout/DropPinTimeline"/>
    <dgm:cxn modelId="{3431331D-BA6F-43D6-8585-084F1EEE674D}" type="presParOf" srcId="{9F27B50F-9C77-4D35-8BD6-CA045648453A}" destId="{DDA969FC-FA15-4E28-A55D-072963AF693E}" srcOrd="5" destOrd="0" presId="urn:microsoft.com/office/officeart/2017/3/layout/DropPinTimeline"/>
    <dgm:cxn modelId="{66ECBFA4-EBA7-4C0C-93DD-A76B5C508BAF}" type="presParOf" srcId="{D53483CF-162A-4103-B3D8-65A409537D8D}" destId="{7C681C10-DF48-40EA-B045-887614CEA6E6}" srcOrd="5" destOrd="0" presId="urn:microsoft.com/office/officeart/2017/3/layout/DropPinTimeline"/>
    <dgm:cxn modelId="{C1E34C8C-E5D8-49C8-8814-B9D4900164AB}" type="presParOf" srcId="{D53483CF-162A-4103-B3D8-65A409537D8D}" destId="{8228C745-EA44-4813-909E-AFC32019CE5A}" srcOrd="6" destOrd="0" presId="urn:microsoft.com/office/officeart/2017/3/layout/DropPinTimeline"/>
    <dgm:cxn modelId="{4DECEB78-95A2-421E-A42D-EC2DD214DCE4}" type="presParOf" srcId="{8228C745-EA44-4813-909E-AFC32019CE5A}" destId="{45974287-4732-4FBD-B1EA-501FE53BEA7A}" srcOrd="0" destOrd="0" presId="urn:microsoft.com/office/officeart/2017/3/layout/DropPinTimeline"/>
    <dgm:cxn modelId="{6653EBE0-48AD-451E-9D23-33AB4087ECEE}" type="presParOf" srcId="{8228C745-EA44-4813-909E-AFC32019CE5A}" destId="{0CB1910B-3590-4618-BDDC-DB18C8A808BE}" srcOrd="1" destOrd="0" presId="urn:microsoft.com/office/officeart/2017/3/layout/DropPinTimeline"/>
    <dgm:cxn modelId="{BA8C1F2A-FAAC-484D-9CC7-51A69E2F8174}" type="presParOf" srcId="{0CB1910B-3590-4618-BDDC-DB18C8A808BE}" destId="{1947167E-24FC-4121-A105-6EFC5366D7CA}" srcOrd="0" destOrd="0" presId="urn:microsoft.com/office/officeart/2017/3/layout/DropPinTimeline"/>
    <dgm:cxn modelId="{119DB62F-A330-466C-80E7-2BBDF97DA66C}" type="presParOf" srcId="{0CB1910B-3590-4618-BDDC-DB18C8A808BE}" destId="{29BA9666-085C-447B-9B98-4DC3CCBB636F}" srcOrd="1" destOrd="0" presId="urn:microsoft.com/office/officeart/2017/3/layout/DropPinTimeline"/>
    <dgm:cxn modelId="{3D65E46F-E9B5-49DD-94DB-4E572B752B31}" type="presParOf" srcId="{8228C745-EA44-4813-909E-AFC32019CE5A}" destId="{FD1B2673-26E4-444E-AF6B-CF496EF0C4DA}" srcOrd="2" destOrd="0" presId="urn:microsoft.com/office/officeart/2017/3/layout/DropPinTimeline"/>
    <dgm:cxn modelId="{B5F851FE-2CFA-416F-82DC-8FEEBB4DFCAE}" type="presParOf" srcId="{8228C745-EA44-4813-909E-AFC32019CE5A}" destId="{A59A7ECF-4A4B-4C74-BA4E-43091CFEC2FF}" srcOrd="3" destOrd="0" presId="urn:microsoft.com/office/officeart/2017/3/layout/DropPinTimeline"/>
    <dgm:cxn modelId="{1C7A7AFD-6AA3-4929-8269-6FEA3EAED172}" type="presParOf" srcId="{8228C745-EA44-4813-909E-AFC32019CE5A}" destId="{D002B587-9719-4FA3-A594-1E617DD5848E}" srcOrd="4" destOrd="0" presId="urn:microsoft.com/office/officeart/2017/3/layout/DropPinTimeline"/>
    <dgm:cxn modelId="{B3E38076-3E2F-4666-8D2E-6A9A0E0227E4}" type="presParOf" srcId="{8228C745-EA44-4813-909E-AFC32019CE5A}" destId="{60ADBC45-D872-4E99-95D1-3A48D3DA5365}" srcOrd="5" destOrd="0" presId="urn:microsoft.com/office/officeart/2017/3/layout/DropPinTimeline"/>
    <dgm:cxn modelId="{D29F0D34-54D5-4539-A952-868C098276E4}" type="presParOf" srcId="{D53483CF-162A-4103-B3D8-65A409537D8D}" destId="{4B0F7C76-5977-4AEE-8C9A-40B3A111B232}" srcOrd="7" destOrd="0" presId="urn:microsoft.com/office/officeart/2017/3/layout/DropPinTimeline"/>
    <dgm:cxn modelId="{EBB2789E-3E16-4BE9-BB85-7A9BCEA5293A}" type="presParOf" srcId="{D53483CF-162A-4103-B3D8-65A409537D8D}" destId="{EA4D958A-5EED-4006-94FE-F2A6680E2FAC}" srcOrd="8" destOrd="0" presId="urn:microsoft.com/office/officeart/2017/3/layout/DropPinTimeline"/>
    <dgm:cxn modelId="{AB289BA1-D49B-43D5-A6A5-263572AF4AB0}" type="presParOf" srcId="{EA4D958A-5EED-4006-94FE-F2A6680E2FAC}" destId="{3C56C078-905D-45F6-9583-EEC5288AA639}" srcOrd="0" destOrd="0" presId="urn:microsoft.com/office/officeart/2017/3/layout/DropPinTimeline"/>
    <dgm:cxn modelId="{CB909A54-179B-4CD9-9774-7A574F7FF2C6}" type="presParOf" srcId="{EA4D958A-5EED-4006-94FE-F2A6680E2FAC}" destId="{9C299F14-04F1-48EC-A0EA-5A5438E64AEF}" srcOrd="1" destOrd="0" presId="urn:microsoft.com/office/officeart/2017/3/layout/DropPinTimeline"/>
    <dgm:cxn modelId="{ABC51312-5421-4D32-958B-48E4A4C3AFF7}" type="presParOf" srcId="{9C299F14-04F1-48EC-A0EA-5A5438E64AEF}" destId="{E403C97A-B12B-439C-8016-57C23820D093}" srcOrd="0" destOrd="0" presId="urn:microsoft.com/office/officeart/2017/3/layout/DropPinTimeline"/>
    <dgm:cxn modelId="{73B89DE7-128B-4948-A35C-F893D36E6582}" type="presParOf" srcId="{9C299F14-04F1-48EC-A0EA-5A5438E64AEF}" destId="{9B224B40-EAB3-4C95-8BDA-63F09DD6483F}" srcOrd="1" destOrd="0" presId="urn:microsoft.com/office/officeart/2017/3/layout/DropPinTimeline"/>
    <dgm:cxn modelId="{A1689DC4-C79C-4176-BCB0-B8434B087E06}" type="presParOf" srcId="{EA4D958A-5EED-4006-94FE-F2A6680E2FAC}" destId="{8078819D-80FD-4179-A821-A6ED67403BFD}" srcOrd="2" destOrd="0" presId="urn:microsoft.com/office/officeart/2017/3/layout/DropPinTimeline"/>
    <dgm:cxn modelId="{6C3660EA-FD3F-4B15-9C2C-B7C21C569162}" type="presParOf" srcId="{EA4D958A-5EED-4006-94FE-F2A6680E2FAC}" destId="{4C4F7B2F-1A2D-46FC-A239-CA9A76CA40D0}" srcOrd="3" destOrd="0" presId="urn:microsoft.com/office/officeart/2017/3/layout/DropPinTimeline"/>
    <dgm:cxn modelId="{D307B4E3-E715-43CA-B1C2-C863034A71E6}" type="presParOf" srcId="{EA4D958A-5EED-4006-94FE-F2A6680E2FAC}" destId="{F952D3EA-B4A8-440E-B2AF-B2B443D6F1D1}" srcOrd="4" destOrd="0" presId="urn:microsoft.com/office/officeart/2017/3/layout/DropPinTimeline"/>
    <dgm:cxn modelId="{97848F0C-BA5B-4713-8487-5098CD8154C3}" type="presParOf" srcId="{EA4D958A-5EED-4006-94FE-F2A6680E2FAC}" destId="{0CEAD33B-F148-41F5-8241-7D09D0CF27E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Atores</a:t>
          </a:r>
          <a:r>
            <a:rPr lang="pt-BR" b="1">
              <a:latin typeface="Arial"/>
            </a:rPr>
            <a:t> no cenário de </a:t>
          </a:r>
          <a:r>
            <a:rPr lang="pt-BR" b="1" err="1">
              <a:latin typeface="Arial"/>
            </a:rPr>
            <a:t>BDs</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0CB8E482-9251-4D5F-87F6-195B20DC9BA9}">
      <dgm:prSet phldr="0"/>
      <dgm:spPr/>
      <dgm:t>
        <a:bodyPr/>
        <a:lstStyle/>
        <a:p>
          <a:pPr>
            <a:defRPr b="1"/>
          </a:pPr>
          <a:r>
            <a:rPr lang="pt-BR" b="1">
              <a:latin typeface="Arial"/>
            </a:rPr>
            <a:t> </a:t>
          </a:r>
          <a:r>
            <a:rPr lang="pt-BR" b="1" err="1">
              <a:latin typeface="Arial"/>
            </a:rPr>
            <a:t>Workers</a:t>
          </a:r>
          <a:r>
            <a:rPr lang="pt-BR" b="1">
              <a:latin typeface="Arial"/>
            </a:rPr>
            <a:t> – background</a:t>
          </a:r>
        </a:p>
      </dgm:t>
    </dgm:pt>
    <dgm:pt modelId="{264E5108-1BE9-4838-A01C-9F7059FA374F}" type="parTrans" cxnId="{BBB11799-47CC-4CEB-B2A6-91C30880899F}">
      <dgm:prSet/>
      <dgm:spPr/>
    </dgm:pt>
    <dgm:pt modelId="{CB1D9904-7E2D-4A6F-B013-99D6B865DFF5}" type="sibTrans" cxnId="{BBB11799-47CC-4CEB-B2A6-91C30880899F}">
      <dgm:prSet/>
      <dgm:spPr/>
    </dgm:pt>
    <dgm:pt modelId="{CFDDD0E5-43E9-4902-9237-9632A3143F74}">
      <dgm:prSet phldr="0"/>
      <dgm:spPr/>
      <dgm:t>
        <a:bodyPr/>
        <a:lstStyle/>
        <a:p>
          <a:pPr>
            <a:defRPr b="1"/>
          </a:pPr>
          <a:r>
            <a:rPr lang="pt-BR" b="1">
              <a:latin typeface="Arial"/>
            </a:rPr>
            <a:t> Vantagens da abordagem de </a:t>
          </a:r>
          <a:r>
            <a:rPr lang="pt-BR" b="1" err="1">
              <a:latin typeface="Arial"/>
            </a:rPr>
            <a:t>SGBDs</a:t>
          </a:r>
          <a:endParaRPr lang="pt-BR" b="1">
            <a:latin typeface="Arial"/>
          </a:endParaRPr>
        </a:p>
      </dgm:t>
    </dgm:pt>
    <dgm:pt modelId="{A621D226-DB5B-46B9-A7FE-17C9DDC6EA7A}" type="parTrans" cxnId="{EE4583A4-F69C-472B-9069-8F93C11CB560}">
      <dgm:prSet/>
      <dgm:spPr/>
    </dgm:pt>
    <dgm:pt modelId="{5882D3CF-E8E6-46FC-B691-A62787D0C048}" type="sibTrans" cxnId="{EE4583A4-F69C-472B-9069-8F93C11CB560}">
      <dgm:prSet/>
      <dgm:spPr/>
    </dgm:pt>
    <dgm:pt modelId="{CC25B89F-E0BE-4436-B32F-FC16B0551511}">
      <dgm:prSet phldr="0"/>
      <dgm:spPr/>
      <dgm:t>
        <a:bodyPr/>
        <a:lstStyle/>
        <a:p>
          <a:pPr rtl="0">
            <a:defRPr b="1"/>
          </a:pPr>
          <a:r>
            <a:rPr lang="pt-BR" b="1">
              <a:latin typeface="Arial"/>
            </a:rPr>
            <a:t>Quando não utilizar </a:t>
          </a:r>
          <a:r>
            <a:rPr lang="pt-BR" b="1" err="1">
              <a:latin typeface="Arial"/>
            </a:rPr>
            <a:t>SGBDs</a:t>
          </a:r>
          <a:endParaRPr lang="pt-BR" b="1">
            <a:latin typeface="Arial"/>
          </a:endParaRPr>
        </a:p>
      </dgm:t>
    </dgm:pt>
    <dgm:pt modelId="{92A307DB-54D7-496C-A7DE-606BDFC28458}" type="parTrans" cxnId="{DBA2387B-A3AB-4583-AFB6-5559151DD405}">
      <dgm:prSet/>
      <dgm:spPr/>
    </dgm:pt>
    <dgm:pt modelId="{A783CFEE-CC09-432F-938A-D4B2F8288187}" type="sibTrans" cxnId="{DBA2387B-A3AB-4583-AFB6-5559151DD40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86740792-D3CF-4EF5-B0B1-7A0D6F751689}" type="pres">
      <dgm:prSet presAssocID="{E8E0D3FB-A590-4BEE-9C72-A279BB755631}" presName="composite" presStyleCnt="0"/>
      <dgm:spPr/>
    </dgm:pt>
    <dgm:pt modelId="{8C331ACD-2761-4884-8C9D-FD1E1E4BDA74}"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48C3EA3-6962-4B72-AD3B-96FAA929C367}" type="pres">
      <dgm:prSet presAssocID="{E8E0D3FB-A590-4BEE-9C72-A279BB755631}" presName="DropPinPlaceHolder" presStyleCnt="0"/>
      <dgm:spPr/>
    </dgm:pt>
    <dgm:pt modelId="{5D054BF5-4CE3-4B63-9CA0-3C090C755647}" type="pres">
      <dgm:prSet presAssocID="{E8E0D3FB-A590-4BEE-9C72-A279BB755631}" presName="DropPin" presStyleLbl="alignNode1" presStyleIdx="0" presStyleCnt="4"/>
      <dgm:spPr/>
    </dgm:pt>
    <dgm:pt modelId="{413C2544-814C-4EA1-AD62-4650847AF57E}"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29088C42-2AB4-4A2E-A602-8761B2C8C92B}" type="pres">
      <dgm:prSet presAssocID="{E8E0D3FB-A590-4BEE-9C72-A279BB755631}" presName="L2TextContainer" presStyleLbl="revTx" presStyleIdx="0" presStyleCnt="8">
        <dgm:presLayoutVars>
          <dgm:bulletEnabled val="1"/>
        </dgm:presLayoutVars>
      </dgm:prSet>
      <dgm:spPr/>
    </dgm:pt>
    <dgm:pt modelId="{19FF8FA2-F683-4142-B425-A00D26E8E43B}" type="pres">
      <dgm:prSet presAssocID="{E8E0D3FB-A590-4BEE-9C72-A279BB755631}" presName="L1TextContainer" presStyleLbl="revTx" presStyleIdx="1" presStyleCnt="8">
        <dgm:presLayoutVars>
          <dgm:chMax val="1"/>
          <dgm:chPref val="1"/>
          <dgm:bulletEnabled val="1"/>
        </dgm:presLayoutVars>
      </dgm:prSet>
      <dgm:spPr/>
    </dgm:pt>
    <dgm:pt modelId="{A4FDD2E4-96D7-4AC1-B879-A6492E4D35E3}"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ACEB4B36-18D5-4A2E-BCB3-40F15279A9A9}" type="pres">
      <dgm:prSet presAssocID="{E8E0D3FB-A590-4BEE-9C72-A279BB755631}" presName="EmptyPlaceHolder" presStyleCnt="0"/>
      <dgm:spPr/>
    </dgm:pt>
    <dgm:pt modelId="{82ACD468-883B-4CCC-A057-E2C1D8FABB8B}" type="pres">
      <dgm:prSet presAssocID="{B7FB6D33-8981-4F94-BE42-F21BF3D95C21}" presName="spaceBetweenRectangles" presStyleCnt="0"/>
      <dgm:spPr/>
    </dgm:pt>
    <dgm:pt modelId="{0880E775-F89C-4477-BFA7-047450EB8584}" type="pres">
      <dgm:prSet presAssocID="{0CB8E482-9251-4D5F-87F6-195B20DC9BA9}" presName="composite" presStyleCnt="0"/>
      <dgm:spPr/>
    </dgm:pt>
    <dgm:pt modelId="{2EFA97F0-7B08-4B63-9033-6DEDCFE2F528}" type="pres">
      <dgm:prSet presAssocID="{0CB8E482-9251-4D5F-87F6-195B20DC9BA9}"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899F260C-5C73-4294-AB90-A7CFA8CA03C8}" type="pres">
      <dgm:prSet presAssocID="{0CB8E482-9251-4D5F-87F6-195B20DC9BA9}" presName="DropPinPlaceHolder" presStyleCnt="0"/>
      <dgm:spPr/>
    </dgm:pt>
    <dgm:pt modelId="{610EBA77-ABD5-45E3-A555-F161B04D9EFF}" type="pres">
      <dgm:prSet presAssocID="{0CB8E482-9251-4D5F-87F6-195B20DC9BA9}" presName="DropPin" presStyleLbl="alignNode1" presStyleIdx="1" presStyleCnt="4"/>
      <dgm:spPr/>
    </dgm:pt>
    <dgm:pt modelId="{D784C60F-A6BD-4916-A93C-25D330E865FF}" type="pres">
      <dgm:prSet presAssocID="{0CB8E482-9251-4D5F-87F6-195B20DC9BA9}"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C3AAD617-4984-4431-9B91-CF25FBA290DC}" type="pres">
      <dgm:prSet presAssocID="{0CB8E482-9251-4D5F-87F6-195B20DC9BA9}" presName="L2TextContainer" presStyleLbl="revTx" presStyleIdx="2" presStyleCnt="8">
        <dgm:presLayoutVars>
          <dgm:bulletEnabled val="1"/>
        </dgm:presLayoutVars>
      </dgm:prSet>
      <dgm:spPr/>
    </dgm:pt>
    <dgm:pt modelId="{686C3C42-769F-45F5-97FD-414F13761DDF}" type="pres">
      <dgm:prSet presAssocID="{0CB8E482-9251-4D5F-87F6-195B20DC9BA9}" presName="L1TextContainer" presStyleLbl="revTx" presStyleIdx="3" presStyleCnt="8">
        <dgm:presLayoutVars>
          <dgm:chMax val="1"/>
          <dgm:chPref val="1"/>
          <dgm:bulletEnabled val="1"/>
        </dgm:presLayoutVars>
      </dgm:prSet>
      <dgm:spPr/>
    </dgm:pt>
    <dgm:pt modelId="{EF6E046E-2113-41F8-888F-9A39CB241424}" type="pres">
      <dgm:prSet presAssocID="{0CB8E482-9251-4D5F-87F6-195B20DC9BA9}"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F017CEB9-E96A-4A3A-B47C-DF93F5BE4A06}" type="pres">
      <dgm:prSet presAssocID="{0CB8E482-9251-4D5F-87F6-195B20DC9BA9}" presName="EmptyPlaceHolder" presStyleCnt="0"/>
      <dgm:spPr/>
    </dgm:pt>
    <dgm:pt modelId="{1E7B2AB2-2000-4BFE-B888-2FCA6AB7670B}" type="pres">
      <dgm:prSet presAssocID="{CB1D9904-7E2D-4A6F-B013-99D6B865DFF5}" presName="spaceBetweenRectangles" presStyleCnt="0"/>
      <dgm:spPr/>
    </dgm:pt>
    <dgm:pt modelId="{4E295064-8447-4159-B817-F0655BAD826B}" type="pres">
      <dgm:prSet presAssocID="{CFDDD0E5-43E9-4902-9237-9632A3143F74}" presName="composite" presStyleCnt="0"/>
      <dgm:spPr/>
    </dgm:pt>
    <dgm:pt modelId="{CF010418-D12B-4013-9437-D5C739F5C261}" type="pres">
      <dgm:prSet presAssocID="{CFDDD0E5-43E9-4902-9237-9632A3143F7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83F71C0-980E-4D92-A6C4-9DE482C2CE4D}" type="pres">
      <dgm:prSet presAssocID="{CFDDD0E5-43E9-4902-9237-9632A3143F74}" presName="DropPinPlaceHolder" presStyleCnt="0"/>
      <dgm:spPr/>
    </dgm:pt>
    <dgm:pt modelId="{34775324-CF5E-476C-8A1C-55CD939B77B5}" type="pres">
      <dgm:prSet presAssocID="{CFDDD0E5-43E9-4902-9237-9632A3143F74}" presName="DropPin" presStyleLbl="alignNode1" presStyleIdx="2" presStyleCnt="4"/>
      <dgm:spPr/>
    </dgm:pt>
    <dgm:pt modelId="{65D0796F-4303-47BD-AB9E-11A9ED6B02CB}" type="pres">
      <dgm:prSet presAssocID="{CFDDD0E5-43E9-4902-9237-9632A3143F7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F02D1791-0DF6-4745-B706-9911983EF934}" type="pres">
      <dgm:prSet presAssocID="{CFDDD0E5-43E9-4902-9237-9632A3143F74}" presName="L2TextContainer" presStyleLbl="revTx" presStyleIdx="4" presStyleCnt="8">
        <dgm:presLayoutVars>
          <dgm:bulletEnabled val="1"/>
        </dgm:presLayoutVars>
      </dgm:prSet>
      <dgm:spPr/>
    </dgm:pt>
    <dgm:pt modelId="{D0EE62FF-8428-4B40-B39B-FACA09782E67}" type="pres">
      <dgm:prSet presAssocID="{CFDDD0E5-43E9-4902-9237-9632A3143F74}" presName="L1TextContainer" presStyleLbl="revTx" presStyleIdx="5" presStyleCnt="8">
        <dgm:presLayoutVars>
          <dgm:chMax val="1"/>
          <dgm:chPref val="1"/>
          <dgm:bulletEnabled val="1"/>
        </dgm:presLayoutVars>
      </dgm:prSet>
      <dgm:spPr/>
    </dgm:pt>
    <dgm:pt modelId="{14996CFD-28F2-4185-A440-D5A135677E79}" type="pres">
      <dgm:prSet presAssocID="{CFDDD0E5-43E9-4902-9237-9632A3143F7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9D811BF8-72D5-42A1-B994-4E663C5233BD}" type="pres">
      <dgm:prSet presAssocID="{CFDDD0E5-43E9-4902-9237-9632A3143F74}" presName="EmptyPlaceHolder" presStyleCnt="0"/>
      <dgm:spPr/>
    </dgm:pt>
    <dgm:pt modelId="{DFA51012-55E9-42C8-BFF4-796F4E31365E}" type="pres">
      <dgm:prSet presAssocID="{5882D3CF-E8E6-46FC-B691-A62787D0C048}" presName="spaceBetweenRectangles" presStyleCnt="0"/>
      <dgm:spPr/>
    </dgm:pt>
    <dgm:pt modelId="{BBDA4E43-A5E9-4948-A232-DCC393C3DB31}" type="pres">
      <dgm:prSet presAssocID="{CC25B89F-E0BE-4436-B32F-FC16B0551511}" presName="composite" presStyleCnt="0"/>
      <dgm:spPr/>
    </dgm:pt>
    <dgm:pt modelId="{A8ADBCC6-9D2D-411F-AA91-7D2A08E9E4E6}" type="pres">
      <dgm:prSet presAssocID="{CC25B89F-E0BE-4436-B32F-FC16B0551511}"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01AD2CA-08D3-4D50-8D50-4A29FC08742A}" type="pres">
      <dgm:prSet presAssocID="{CC25B89F-E0BE-4436-B32F-FC16B0551511}" presName="DropPinPlaceHolder" presStyleCnt="0"/>
      <dgm:spPr/>
    </dgm:pt>
    <dgm:pt modelId="{692A85D3-FDB9-44F9-9453-333737CBC7DF}" type="pres">
      <dgm:prSet presAssocID="{CC25B89F-E0BE-4436-B32F-FC16B0551511}" presName="DropPin" presStyleLbl="alignNode1" presStyleIdx="3" presStyleCnt="4"/>
      <dgm:spPr/>
    </dgm:pt>
    <dgm:pt modelId="{9D69B92A-22A4-4F6B-BA8B-7F7CCF50004C}" type="pres">
      <dgm:prSet presAssocID="{CC25B89F-E0BE-4436-B32F-FC16B0551511}"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702860D6-7000-457D-9C73-800599220972}" type="pres">
      <dgm:prSet presAssocID="{CC25B89F-E0BE-4436-B32F-FC16B0551511}" presName="L2TextContainer" presStyleLbl="revTx" presStyleIdx="6" presStyleCnt="8">
        <dgm:presLayoutVars>
          <dgm:bulletEnabled val="1"/>
        </dgm:presLayoutVars>
      </dgm:prSet>
      <dgm:spPr/>
    </dgm:pt>
    <dgm:pt modelId="{9EBA20AF-525B-4E85-ACF8-3514D312C015}" type="pres">
      <dgm:prSet presAssocID="{CC25B89F-E0BE-4436-B32F-FC16B0551511}" presName="L1TextContainer" presStyleLbl="revTx" presStyleIdx="7" presStyleCnt="8">
        <dgm:presLayoutVars>
          <dgm:chMax val="1"/>
          <dgm:chPref val="1"/>
          <dgm:bulletEnabled val="1"/>
        </dgm:presLayoutVars>
      </dgm:prSet>
      <dgm:spPr/>
    </dgm:pt>
    <dgm:pt modelId="{0CFB56D4-E79A-429A-9920-BDF9AB1C5AF7}" type="pres">
      <dgm:prSet presAssocID="{CC25B89F-E0BE-4436-B32F-FC16B0551511}"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58D7AFFC-0274-46A7-92D0-96762E6F0E02}" type="pres">
      <dgm:prSet presAssocID="{CC25B89F-E0BE-4436-B32F-FC16B0551511}" presName="EmptyPlaceHolder" presStyleCnt="0"/>
      <dgm:spPr/>
    </dgm:pt>
  </dgm:ptLst>
  <dgm:cxnLst>
    <dgm:cxn modelId="{762A0901-6BC3-4655-9047-6310A90A0F19}" type="presOf" srcId="{0CB8E482-9251-4D5F-87F6-195B20DC9BA9}" destId="{686C3C42-769F-45F5-97FD-414F13761DDF}" srcOrd="0" destOrd="0" presId="urn:microsoft.com/office/officeart/2017/3/layout/DropPinTimeline"/>
    <dgm:cxn modelId="{80815A0D-CD58-46C2-95F6-FBC1FAD61DCB}" type="presOf" srcId="{CC25B89F-E0BE-4436-B32F-FC16B0551511}" destId="{9EBA20AF-525B-4E85-ACF8-3514D312C015}" srcOrd="0" destOrd="0" presId="urn:microsoft.com/office/officeart/2017/3/layout/DropPinTimeline"/>
    <dgm:cxn modelId="{A2271517-3D89-47A9-AE67-6512A1D0C840}" type="presOf" srcId="{CFDDD0E5-43E9-4902-9237-9632A3143F74}" destId="{D0EE62FF-8428-4B40-B39B-FACA09782E67}" srcOrd="0" destOrd="0" presId="urn:microsoft.com/office/officeart/2017/3/layout/DropPinTimeline"/>
    <dgm:cxn modelId="{A3500C44-2C94-423D-BE02-88B98E1673F0}" type="presOf" srcId="{E8E0D3FB-A590-4BEE-9C72-A279BB755631}" destId="{19FF8FA2-F683-4142-B425-A00D26E8E43B}" srcOrd="0" destOrd="0" presId="urn:microsoft.com/office/officeart/2017/3/layout/DropPinTimeline"/>
    <dgm:cxn modelId="{DBA2387B-A3AB-4583-AFB6-5559151DD405}" srcId="{B2A373E1-0EF3-4471-BC5F-CE9A58991D11}" destId="{CC25B89F-E0BE-4436-B32F-FC16B0551511}" srcOrd="3" destOrd="0" parTransId="{92A307DB-54D7-496C-A7DE-606BDFC28458}" sibTransId="{A783CFEE-CC09-432F-938A-D4B2F8288187}"/>
    <dgm:cxn modelId="{92EC4E7D-2B43-4FFD-B3A4-816438E6CA53}" srcId="{B2A373E1-0EF3-4471-BC5F-CE9A58991D11}" destId="{E8E0D3FB-A590-4BEE-9C72-A279BB755631}" srcOrd="0" destOrd="0" parTransId="{5BC995BD-D126-4C2E-B646-3FD19C39C92A}" sibTransId="{B7FB6D33-8981-4F94-BE42-F21BF3D95C21}"/>
    <dgm:cxn modelId="{BBB11799-47CC-4CEB-B2A6-91C30880899F}" srcId="{B2A373E1-0EF3-4471-BC5F-CE9A58991D11}" destId="{0CB8E482-9251-4D5F-87F6-195B20DC9BA9}" srcOrd="1" destOrd="0" parTransId="{264E5108-1BE9-4838-A01C-9F7059FA374F}" sibTransId="{CB1D9904-7E2D-4A6F-B013-99D6B865DFF5}"/>
    <dgm:cxn modelId="{EE4583A4-F69C-472B-9069-8F93C11CB560}" srcId="{B2A373E1-0EF3-4471-BC5F-CE9A58991D11}" destId="{CFDDD0E5-43E9-4902-9237-9632A3143F74}" srcOrd="2" destOrd="0" parTransId="{A621D226-DB5B-46B9-A7FE-17C9DDC6EA7A}" sibTransId="{5882D3CF-E8E6-46FC-B691-A62787D0C048}"/>
    <dgm:cxn modelId="{3FB326AC-BAFA-4A81-B63B-D90606FA0E3D}" type="presOf" srcId="{B2A373E1-0EF3-4471-BC5F-CE9A58991D11}" destId="{AA28CA9B-BAF9-47E7-8A13-702C8082A656}" srcOrd="0" destOrd="0" presId="urn:microsoft.com/office/officeart/2017/3/layout/DropPinTimeline"/>
    <dgm:cxn modelId="{D131B7BE-1AFF-48C6-9013-3DC140DFCA22}" type="presParOf" srcId="{AA28CA9B-BAF9-47E7-8A13-702C8082A656}" destId="{FF14B7D0-5540-400A-A05F-2B217081068A}" srcOrd="0" destOrd="0" presId="urn:microsoft.com/office/officeart/2017/3/layout/DropPinTimeline"/>
    <dgm:cxn modelId="{956E6DB4-71B0-4C8F-97E0-5C8400E465A1}" type="presParOf" srcId="{AA28CA9B-BAF9-47E7-8A13-702C8082A656}" destId="{D53483CF-162A-4103-B3D8-65A409537D8D}" srcOrd="1" destOrd="0" presId="urn:microsoft.com/office/officeart/2017/3/layout/DropPinTimeline"/>
    <dgm:cxn modelId="{B652218D-4EBE-4C35-A794-57083271D656}" type="presParOf" srcId="{D53483CF-162A-4103-B3D8-65A409537D8D}" destId="{86740792-D3CF-4EF5-B0B1-7A0D6F751689}" srcOrd="0" destOrd="0" presId="urn:microsoft.com/office/officeart/2017/3/layout/DropPinTimeline"/>
    <dgm:cxn modelId="{F8289C8D-1ABD-4AFA-A6B9-AD7BCA571908}" type="presParOf" srcId="{86740792-D3CF-4EF5-B0B1-7A0D6F751689}" destId="{8C331ACD-2761-4884-8C9D-FD1E1E4BDA74}" srcOrd="0" destOrd="0" presId="urn:microsoft.com/office/officeart/2017/3/layout/DropPinTimeline"/>
    <dgm:cxn modelId="{3ECD5AEE-940B-4BB4-B8EE-C4EA38D11193}" type="presParOf" srcId="{86740792-D3CF-4EF5-B0B1-7A0D6F751689}" destId="{A48C3EA3-6962-4B72-AD3B-96FAA929C367}" srcOrd="1" destOrd="0" presId="urn:microsoft.com/office/officeart/2017/3/layout/DropPinTimeline"/>
    <dgm:cxn modelId="{AD1DCA4C-2E2C-4948-9DDD-9C22983E3255}" type="presParOf" srcId="{A48C3EA3-6962-4B72-AD3B-96FAA929C367}" destId="{5D054BF5-4CE3-4B63-9CA0-3C090C755647}" srcOrd="0" destOrd="0" presId="urn:microsoft.com/office/officeart/2017/3/layout/DropPinTimeline"/>
    <dgm:cxn modelId="{4CFA90EE-F006-4959-96AA-6E95F6A10581}" type="presParOf" srcId="{A48C3EA3-6962-4B72-AD3B-96FAA929C367}" destId="{413C2544-814C-4EA1-AD62-4650847AF57E}" srcOrd="1" destOrd="0" presId="urn:microsoft.com/office/officeart/2017/3/layout/DropPinTimeline"/>
    <dgm:cxn modelId="{80A659C0-EF35-4A80-BCD6-37F877F5962D}" type="presParOf" srcId="{86740792-D3CF-4EF5-B0B1-7A0D6F751689}" destId="{29088C42-2AB4-4A2E-A602-8761B2C8C92B}" srcOrd="2" destOrd="0" presId="urn:microsoft.com/office/officeart/2017/3/layout/DropPinTimeline"/>
    <dgm:cxn modelId="{6B4FEB20-F635-4264-BF0A-343A0AD724BA}" type="presParOf" srcId="{86740792-D3CF-4EF5-B0B1-7A0D6F751689}" destId="{19FF8FA2-F683-4142-B425-A00D26E8E43B}" srcOrd="3" destOrd="0" presId="urn:microsoft.com/office/officeart/2017/3/layout/DropPinTimeline"/>
    <dgm:cxn modelId="{26CB42B9-12EF-4049-BD12-7E103890E2BC}" type="presParOf" srcId="{86740792-D3CF-4EF5-B0B1-7A0D6F751689}" destId="{A4FDD2E4-96D7-4AC1-B879-A6492E4D35E3}" srcOrd="4" destOrd="0" presId="urn:microsoft.com/office/officeart/2017/3/layout/DropPinTimeline"/>
    <dgm:cxn modelId="{C6C753B2-F63C-484D-A8C0-41F1CC11D259}" type="presParOf" srcId="{86740792-D3CF-4EF5-B0B1-7A0D6F751689}" destId="{ACEB4B36-18D5-4A2E-BCB3-40F15279A9A9}" srcOrd="5" destOrd="0" presId="urn:microsoft.com/office/officeart/2017/3/layout/DropPinTimeline"/>
    <dgm:cxn modelId="{FC34E955-55DC-4E4E-8ED0-8CA16B243285}" type="presParOf" srcId="{D53483CF-162A-4103-B3D8-65A409537D8D}" destId="{82ACD468-883B-4CCC-A057-E2C1D8FABB8B}" srcOrd="1" destOrd="0" presId="urn:microsoft.com/office/officeart/2017/3/layout/DropPinTimeline"/>
    <dgm:cxn modelId="{33604C9B-4594-41D8-9821-5BFA293E0D88}" type="presParOf" srcId="{D53483CF-162A-4103-B3D8-65A409537D8D}" destId="{0880E775-F89C-4477-BFA7-047450EB8584}" srcOrd="2" destOrd="0" presId="urn:microsoft.com/office/officeart/2017/3/layout/DropPinTimeline"/>
    <dgm:cxn modelId="{44480FEB-4094-4ADB-BCAF-54C848624B7C}" type="presParOf" srcId="{0880E775-F89C-4477-BFA7-047450EB8584}" destId="{2EFA97F0-7B08-4B63-9033-6DEDCFE2F528}" srcOrd="0" destOrd="0" presId="urn:microsoft.com/office/officeart/2017/3/layout/DropPinTimeline"/>
    <dgm:cxn modelId="{24CE08BB-EE18-4C63-AFD4-F30D3744AC6D}" type="presParOf" srcId="{0880E775-F89C-4477-BFA7-047450EB8584}" destId="{899F260C-5C73-4294-AB90-A7CFA8CA03C8}" srcOrd="1" destOrd="0" presId="urn:microsoft.com/office/officeart/2017/3/layout/DropPinTimeline"/>
    <dgm:cxn modelId="{22D86122-1566-4BCC-A681-D05110AD5026}" type="presParOf" srcId="{899F260C-5C73-4294-AB90-A7CFA8CA03C8}" destId="{610EBA77-ABD5-45E3-A555-F161B04D9EFF}" srcOrd="0" destOrd="0" presId="urn:microsoft.com/office/officeart/2017/3/layout/DropPinTimeline"/>
    <dgm:cxn modelId="{52C6C758-B6BF-494C-88D1-BCD9C30E7735}" type="presParOf" srcId="{899F260C-5C73-4294-AB90-A7CFA8CA03C8}" destId="{D784C60F-A6BD-4916-A93C-25D330E865FF}" srcOrd="1" destOrd="0" presId="urn:microsoft.com/office/officeart/2017/3/layout/DropPinTimeline"/>
    <dgm:cxn modelId="{DFCA29D7-8583-4668-8B22-B1A9A3F193BA}" type="presParOf" srcId="{0880E775-F89C-4477-BFA7-047450EB8584}" destId="{C3AAD617-4984-4431-9B91-CF25FBA290DC}" srcOrd="2" destOrd="0" presId="urn:microsoft.com/office/officeart/2017/3/layout/DropPinTimeline"/>
    <dgm:cxn modelId="{BC8A5BFC-B220-4BE8-B7CA-C553593E5E5D}" type="presParOf" srcId="{0880E775-F89C-4477-BFA7-047450EB8584}" destId="{686C3C42-769F-45F5-97FD-414F13761DDF}" srcOrd="3" destOrd="0" presId="urn:microsoft.com/office/officeart/2017/3/layout/DropPinTimeline"/>
    <dgm:cxn modelId="{00E2F134-0F15-47DB-A897-13A6049F9BD8}" type="presParOf" srcId="{0880E775-F89C-4477-BFA7-047450EB8584}" destId="{EF6E046E-2113-41F8-888F-9A39CB241424}" srcOrd="4" destOrd="0" presId="urn:microsoft.com/office/officeart/2017/3/layout/DropPinTimeline"/>
    <dgm:cxn modelId="{D3D32A28-A38E-4BE6-A837-667EA4C79EA4}" type="presParOf" srcId="{0880E775-F89C-4477-BFA7-047450EB8584}" destId="{F017CEB9-E96A-4A3A-B47C-DF93F5BE4A06}" srcOrd="5" destOrd="0" presId="urn:microsoft.com/office/officeart/2017/3/layout/DropPinTimeline"/>
    <dgm:cxn modelId="{4C19D160-CA85-4626-BED3-9FB9D481B8C9}" type="presParOf" srcId="{D53483CF-162A-4103-B3D8-65A409537D8D}" destId="{1E7B2AB2-2000-4BFE-B888-2FCA6AB7670B}" srcOrd="3" destOrd="0" presId="urn:microsoft.com/office/officeart/2017/3/layout/DropPinTimeline"/>
    <dgm:cxn modelId="{C2B1217B-C7F8-4476-92ED-6A062DE975E0}" type="presParOf" srcId="{D53483CF-162A-4103-B3D8-65A409537D8D}" destId="{4E295064-8447-4159-B817-F0655BAD826B}" srcOrd="4" destOrd="0" presId="urn:microsoft.com/office/officeart/2017/3/layout/DropPinTimeline"/>
    <dgm:cxn modelId="{689A4C70-0BBC-40A5-A6FB-790603966B51}" type="presParOf" srcId="{4E295064-8447-4159-B817-F0655BAD826B}" destId="{CF010418-D12B-4013-9437-D5C739F5C261}" srcOrd="0" destOrd="0" presId="urn:microsoft.com/office/officeart/2017/3/layout/DropPinTimeline"/>
    <dgm:cxn modelId="{F2775F7B-40C0-432E-952A-5C442719BB74}" type="presParOf" srcId="{4E295064-8447-4159-B817-F0655BAD826B}" destId="{083F71C0-980E-4D92-A6C4-9DE482C2CE4D}" srcOrd="1" destOrd="0" presId="urn:microsoft.com/office/officeart/2017/3/layout/DropPinTimeline"/>
    <dgm:cxn modelId="{6730F996-41FC-436B-9F92-EA476A6D5FB9}" type="presParOf" srcId="{083F71C0-980E-4D92-A6C4-9DE482C2CE4D}" destId="{34775324-CF5E-476C-8A1C-55CD939B77B5}" srcOrd="0" destOrd="0" presId="urn:microsoft.com/office/officeart/2017/3/layout/DropPinTimeline"/>
    <dgm:cxn modelId="{581C81C3-6B06-4F94-8FEF-BA21163BE660}" type="presParOf" srcId="{083F71C0-980E-4D92-A6C4-9DE482C2CE4D}" destId="{65D0796F-4303-47BD-AB9E-11A9ED6B02CB}" srcOrd="1" destOrd="0" presId="urn:microsoft.com/office/officeart/2017/3/layout/DropPinTimeline"/>
    <dgm:cxn modelId="{FB981DA9-8056-4092-8781-51409432F572}" type="presParOf" srcId="{4E295064-8447-4159-B817-F0655BAD826B}" destId="{F02D1791-0DF6-4745-B706-9911983EF934}" srcOrd="2" destOrd="0" presId="urn:microsoft.com/office/officeart/2017/3/layout/DropPinTimeline"/>
    <dgm:cxn modelId="{26F0B01A-93FF-41B3-9F2D-16F6670879C1}" type="presParOf" srcId="{4E295064-8447-4159-B817-F0655BAD826B}" destId="{D0EE62FF-8428-4B40-B39B-FACA09782E67}" srcOrd="3" destOrd="0" presId="urn:microsoft.com/office/officeart/2017/3/layout/DropPinTimeline"/>
    <dgm:cxn modelId="{89FCBABF-2F23-40E3-8C3E-A47081D21B03}" type="presParOf" srcId="{4E295064-8447-4159-B817-F0655BAD826B}" destId="{14996CFD-28F2-4185-A440-D5A135677E79}" srcOrd="4" destOrd="0" presId="urn:microsoft.com/office/officeart/2017/3/layout/DropPinTimeline"/>
    <dgm:cxn modelId="{2654187B-0151-4B3E-A95D-4F62712428D7}" type="presParOf" srcId="{4E295064-8447-4159-B817-F0655BAD826B}" destId="{9D811BF8-72D5-42A1-B994-4E663C5233BD}" srcOrd="5" destOrd="0" presId="urn:microsoft.com/office/officeart/2017/3/layout/DropPinTimeline"/>
    <dgm:cxn modelId="{DD57D4F1-200A-452B-8D4F-9DB87ED9CDDB}" type="presParOf" srcId="{D53483CF-162A-4103-B3D8-65A409537D8D}" destId="{DFA51012-55E9-42C8-BFF4-796F4E31365E}" srcOrd="5" destOrd="0" presId="urn:microsoft.com/office/officeart/2017/3/layout/DropPinTimeline"/>
    <dgm:cxn modelId="{48F12368-B7BE-495E-A57C-517770335520}" type="presParOf" srcId="{D53483CF-162A-4103-B3D8-65A409537D8D}" destId="{BBDA4E43-A5E9-4948-A232-DCC393C3DB31}" srcOrd="6" destOrd="0" presId="urn:microsoft.com/office/officeart/2017/3/layout/DropPinTimeline"/>
    <dgm:cxn modelId="{A4773AD0-85CA-4603-9830-AC195D664652}" type="presParOf" srcId="{BBDA4E43-A5E9-4948-A232-DCC393C3DB31}" destId="{A8ADBCC6-9D2D-411F-AA91-7D2A08E9E4E6}" srcOrd="0" destOrd="0" presId="urn:microsoft.com/office/officeart/2017/3/layout/DropPinTimeline"/>
    <dgm:cxn modelId="{19061D1E-37DF-4DC5-BB9C-6250DCF2F1AB}" type="presParOf" srcId="{BBDA4E43-A5E9-4948-A232-DCC393C3DB31}" destId="{601AD2CA-08D3-4D50-8D50-4A29FC08742A}" srcOrd="1" destOrd="0" presId="urn:microsoft.com/office/officeart/2017/3/layout/DropPinTimeline"/>
    <dgm:cxn modelId="{65126561-289D-481E-ACC1-B2D803CE3E0D}" type="presParOf" srcId="{601AD2CA-08D3-4D50-8D50-4A29FC08742A}" destId="{692A85D3-FDB9-44F9-9453-333737CBC7DF}" srcOrd="0" destOrd="0" presId="urn:microsoft.com/office/officeart/2017/3/layout/DropPinTimeline"/>
    <dgm:cxn modelId="{1AC40328-5663-4CE9-80A4-23865D0E50C8}" type="presParOf" srcId="{601AD2CA-08D3-4D50-8D50-4A29FC08742A}" destId="{9D69B92A-22A4-4F6B-BA8B-7F7CCF50004C}" srcOrd="1" destOrd="0" presId="urn:microsoft.com/office/officeart/2017/3/layout/DropPinTimeline"/>
    <dgm:cxn modelId="{9C2E705E-3E1E-4BDF-A266-EF008E17871A}" type="presParOf" srcId="{BBDA4E43-A5E9-4948-A232-DCC393C3DB31}" destId="{702860D6-7000-457D-9C73-800599220972}" srcOrd="2" destOrd="0" presId="urn:microsoft.com/office/officeart/2017/3/layout/DropPinTimeline"/>
    <dgm:cxn modelId="{543A9926-7816-4364-9FA7-4D0CB4CC91F1}" type="presParOf" srcId="{BBDA4E43-A5E9-4948-A232-DCC393C3DB31}" destId="{9EBA20AF-525B-4E85-ACF8-3514D312C015}" srcOrd="3" destOrd="0" presId="urn:microsoft.com/office/officeart/2017/3/layout/DropPinTimeline"/>
    <dgm:cxn modelId="{F1481CCE-5694-4D72-ABDC-7A607CCD07A3}" type="presParOf" srcId="{BBDA4E43-A5E9-4948-A232-DCC393C3DB31}" destId="{0CFB56D4-E79A-429A-9920-BDF9AB1C5AF7}" srcOrd="4" destOrd="0" presId="urn:microsoft.com/office/officeart/2017/3/layout/DropPinTimeline"/>
    <dgm:cxn modelId="{6651B472-2699-4609-A3AC-6D4AF849A3D2}" type="presParOf" srcId="{BBDA4E43-A5E9-4948-A232-DCC393C3DB31}" destId="{58D7AFFC-0274-46A7-92D0-96762E6F0E02}"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O que é modelagem?</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Primeiro contato com modelagem de dados</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O que SQL e comandos básicos</a:t>
          </a:r>
        </a:p>
      </dgm:t>
    </dgm:pt>
    <dgm:pt modelId="{FB4DE127-250C-4B29-9003-8FF0BC0F7EB6}" type="parTrans" cxnId="{C7EAC02B-0D18-4FA1-B5A5-182167B49E1B}">
      <dgm:prSet/>
      <dgm:spPr/>
    </dgm:pt>
    <dgm:pt modelId="{9213C955-C667-4FA4-862D-380B0A275BA9}" type="sibTrans" cxnId="{C7EAC02B-0D18-4FA1-B5A5-182167B49E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3"/>
      <dgm:spPr/>
    </dgm:pt>
    <dgm:pt modelId="{E4EF9A45-3051-4B42-8F0C-DE16757B6B17}"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6">
        <dgm:presLayoutVars>
          <dgm:bulletEnabled val="1"/>
        </dgm:presLayoutVars>
      </dgm:prSet>
      <dgm:spPr/>
    </dgm:pt>
    <dgm:pt modelId="{69B00057-4AAA-4C21-94AA-82AB82DA727F}" type="pres">
      <dgm:prSet presAssocID="{E8E0D3FB-A590-4BEE-9C72-A279BB755631}" presName="L1TextContainer" presStyleLbl="revTx" presStyleIdx="1" presStyleCnt="6">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3"/>
      <dgm:spPr/>
    </dgm:pt>
    <dgm:pt modelId="{2718D45B-B213-494D-AFBC-BDADDC2685DB}" type="pres">
      <dgm:prSet presAssocID="{421B7AD2-BF97-49F4-BA99-B31AC4E63022}"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6">
        <dgm:presLayoutVars>
          <dgm:bulletEnabled val="1"/>
        </dgm:presLayoutVars>
      </dgm:prSet>
      <dgm:spPr/>
    </dgm:pt>
    <dgm:pt modelId="{82B54DD2-4AA7-4F11-94A4-9DD9D7BABF74}" type="pres">
      <dgm:prSet presAssocID="{421B7AD2-BF97-49F4-BA99-B31AC4E63022}" presName="L1TextContainer" presStyleLbl="revTx" presStyleIdx="3" presStyleCnt="6">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3"/>
      <dgm:spPr/>
    </dgm:pt>
    <dgm:pt modelId="{D008B41C-0278-4B1C-9B87-AD210ECDDC17}" type="pres">
      <dgm:prSet presAssocID="{B4613863-5970-4B08-B4D3-08EF201D3794}"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6">
        <dgm:presLayoutVars>
          <dgm:bulletEnabled val="1"/>
        </dgm:presLayoutVars>
      </dgm:prSet>
      <dgm:spPr/>
    </dgm:pt>
    <dgm:pt modelId="{79729839-385C-489E-9661-624D72080926}" type="pres">
      <dgm:prSet presAssocID="{B4613863-5970-4B08-B4D3-08EF201D3794}" presName="L1TextContainer" presStyleLbl="revTx" presStyleIdx="5" presStyleCnt="6">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Lst>
  <dgm:cxnLst>
    <dgm:cxn modelId="{686F160D-ACC9-41E5-BC50-D0B990ED4A54}"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3C6A8641-C966-44AC-AAB8-5BDD3C9D213A}" type="presOf" srcId="{421B7AD2-BF97-49F4-BA99-B31AC4E63022}" destId="{82B54DD2-4AA7-4F11-94A4-9DD9D7BABF74}" srcOrd="0" destOrd="0" presId="urn:microsoft.com/office/officeart/2017/3/layout/DropPinTimeline"/>
    <dgm:cxn modelId="{50BEB748-A0CC-44A1-A295-E67438A2973B}" type="presOf" srcId="{B4613863-5970-4B08-B4D3-08EF201D3794}" destId="{79729839-385C-489E-9661-624D72080926}"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FB326AC-BAFA-4A81-B63B-D90606FA0E3D}" type="presOf" srcId="{B2A373E1-0EF3-4471-BC5F-CE9A58991D11}" destId="{AA28CA9B-BAF9-47E7-8A13-702C8082A65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187F5115-93C6-4F57-94A8-0776951C3800}" type="presParOf" srcId="{D53483CF-162A-4103-B3D8-65A409537D8D}" destId="{C8982442-EB0F-44A0-9AD8-8A71A2573451}" srcOrd="0" destOrd="0" presId="urn:microsoft.com/office/officeart/2017/3/layout/DropPinTimeline"/>
    <dgm:cxn modelId="{4657CB5E-EBBF-4BA2-833D-378FE8AB67DD}" type="presParOf" srcId="{C8982442-EB0F-44A0-9AD8-8A71A2573451}" destId="{4BCCBC0C-BFF6-45EF-89C8-110E5A3EC385}" srcOrd="0" destOrd="0" presId="urn:microsoft.com/office/officeart/2017/3/layout/DropPinTimeline"/>
    <dgm:cxn modelId="{D826A886-CB1B-45B2-9E60-02A7D2B4D073}" type="presParOf" srcId="{C8982442-EB0F-44A0-9AD8-8A71A2573451}" destId="{488C136A-4A0E-4FE7-948F-A7A304FDFDAC}" srcOrd="1" destOrd="0" presId="urn:microsoft.com/office/officeart/2017/3/layout/DropPinTimeline"/>
    <dgm:cxn modelId="{C1E11802-AADA-4E4C-A32D-CA57054C7B77}" type="presParOf" srcId="{488C136A-4A0E-4FE7-948F-A7A304FDFDAC}" destId="{70441BF0-8D2C-4AEB-ABF3-0454BD7DD426}" srcOrd="0" destOrd="0" presId="urn:microsoft.com/office/officeart/2017/3/layout/DropPinTimeline"/>
    <dgm:cxn modelId="{1239C335-EC24-4950-A02E-9278AE0487FC}" type="presParOf" srcId="{488C136A-4A0E-4FE7-948F-A7A304FDFDAC}" destId="{E4EF9A45-3051-4B42-8F0C-DE16757B6B17}" srcOrd="1" destOrd="0" presId="urn:microsoft.com/office/officeart/2017/3/layout/DropPinTimeline"/>
    <dgm:cxn modelId="{F53D2E0C-D053-4ED3-9A26-C5BEE1A04A5B}" type="presParOf" srcId="{C8982442-EB0F-44A0-9AD8-8A71A2573451}" destId="{53441F56-D1DE-42CE-8A39-D60F0005353D}" srcOrd="2" destOrd="0" presId="urn:microsoft.com/office/officeart/2017/3/layout/DropPinTimeline"/>
    <dgm:cxn modelId="{B7CC32E1-96C8-4B30-B678-069F54CDAC51}" type="presParOf" srcId="{C8982442-EB0F-44A0-9AD8-8A71A2573451}" destId="{69B00057-4AAA-4C21-94AA-82AB82DA727F}" srcOrd="3" destOrd="0" presId="urn:microsoft.com/office/officeart/2017/3/layout/DropPinTimeline"/>
    <dgm:cxn modelId="{C281AECA-60F3-4BAD-8B16-C7744BFFABF9}" type="presParOf" srcId="{C8982442-EB0F-44A0-9AD8-8A71A2573451}" destId="{AC956DE1-7691-4720-A44D-78124E93B7ED}" srcOrd="4" destOrd="0" presId="urn:microsoft.com/office/officeart/2017/3/layout/DropPinTimeline"/>
    <dgm:cxn modelId="{119AB5A2-111D-40C7-9301-6F960C46B00D}" type="presParOf" srcId="{C8982442-EB0F-44A0-9AD8-8A71A2573451}" destId="{07679756-0C7F-490A-8C03-9738A6592A19}" srcOrd="5" destOrd="0" presId="urn:microsoft.com/office/officeart/2017/3/layout/DropPinTimeline"/>
    <dgm:cxn modelId="{1584419B-0A63-46D1-9AEC-3B4E2C190592}" type="presParOf" srcId="{D53483CF-162A-4103-B3D8-65A409537D8D}" destId="{76C6341B-D45E-4FB3-B5FC-D9E89F4B04F6}" srcOrd="1" destOrd="0" presId="urn:microsoft.com/office/officeart/2017/3/layout/DropPinTimeline"/>
    <dgm:cxn modelId="{512C1B3B-DBC8-43D4-BF59-44C09EB3E800}" type="presParOf" srcId="{D53483CF-162A-4103-B3D8-65A409537D8D}" destId="{20D31662-734C-4761-A5B6-68C51FCA69E7}" srcOrd="2" destOrd="0" presId="urn:microsoft.com/office/officeart/2017/3/layout/DropPinTimeline"/>
    <dgm:cxn modelId="{FEE8C426-AE3C-4254-8F27-677B262B6C30}" type="presParOf" srcId="{20D31662-734C-4761-A5B6-68C51FCA69E7}" destId="{916839F4-D1F4-4620-86FD-FB8CA57E7935}" srcOrd="0" destOrd="0" presId="urn:microsoft.com/office/officeart/2017/3/layout/DropPinTimeline"/>
    <dgm:cxn modelId="{BC55ACAF-2066-4A7C-82B7-398DA9974681}" type="presParOf" srcId="{20D31662-734C-4761-A5B6-68C51FCA69E7}" destId="{95DCE1C1-55BE-4298-8F50-AE203A684AAC}" srcOrd="1" destOrd="0" presId="urn:microsoft.com/office/officeart/2017/3/layout/DropPinTimeline"/>
    <dgm:cxn modelId="{F36C1C97-B186-4EA2-AE59-80F8508947A8}" type="presParOf" srcId="{95DCE1C1-55BE-4298-8F50-AE203A684AAC}" destId="{1BCC9D3C-B657-482D-B1D3-99B3C3ACE28C}" srcOrd="0" destOrd="0" presId="urn:microsoft.com/office/officeart/2017/3/layout/DropPinTimeline"/>
    <dgm:cxn modelId="{3B11FF03-C907-4A7C-8E8E-4D73BD58C395}" type="presParOf" srcId="{95DCE1C1-55BE-4298-8F50-AE203A684AAC}" destId="{2718D45B-B213-494D-AFBC-BDADDC2685DB}" srcOrd="1" destOrd="0" presId="urn:microsoft.com/office/officeart/2017/3/layout/DropPinTimeline"/>
    <dgm:cxn modelId="{22D12412-F446-459A-9F60-6CF42624CC4F}" type="presParOf" srcId="{20D31662-734C-4761-A5B6-68C51FCA69E7}" destId="{D6FE97D0-C548-48B6-B9DA-5C752D41400D}" srcOrd="2" destOrd="0" presId="urn:microsoft.com/office/officeart/2017/3/layout/DropPinTimeline"/>
    <dgm:cxn modelId="{37467825-F7FF-4FC5-A181-4A5684060DA8}" type="presParOf" srcId="{20D31662-734C-4761-A5B6-68C51FCA69E7}" destId="{82B54DD2-4AA7-4F11-94A4-9DD9D7BABF74}" srcOrd="3" destOrd="0" presId="urn:microsoft.com/office/officeart/2017/3/layout/DropPinTimeline"/>
    <dgm:cxn modelId="{2E228A42-FC6F-4F5E-94F5-528ACECECA30}" type="presParOf" srcId="{20D31662-734C-4761-A5B6-68C51FCA69E7}" destId="{B71A846B-A183-4009-9341-17348350307A}" srcOrd="4" destOrd="0" presId="urn:microsoft.com/office/officeart/2017/3/layout/DropPinTimeline"/>
    <dgm:cxn modelId="{68C5FB64-7EB3-452A-A6B2-1B2CD85EC18F}" type="presParOf" srcId="{20D31662-734C-4761-A5B6-68C51FCA69E7}" destId="{780B0E51-2B7B-4F71-8EA6-42FEA6BFD0C5}" srcOrd="5" destOrd="0" presId="urn:microsoft.com/office/officeart/2017/3/layout/DropPinTimeline"/>
    <dgm:cxn modelId="{8017B4A1-DC6D-4C25-8CDE-B30AE6EA77CE}" type="presParOf" srcId="{D53483CF-162A-4103-B3D8-65A409537D8D}" destId="{19156B65-ECFA-41CE-A57D-0ED01F2A74F1}" srcOrd="3" destOrd="0" presId="urn:microsoft.com/office/officeart/2017/3/layout/DropPinTimeline"/>
    <dgm:cxn modelId="{7EF9A719-B8CA-4143-9C85-4AEBA8437202}" type="presParOf" srcId="{D53483CF-162A-4103-B3D8-65A409537D8D}" destId="{9B60A9E8-363D-428D-B5CA-C5D8658B378F}" srcOrd="4" destOrd="0" presId="urn:microsoft.com/office/officeart/2017/3/layout/DropPinTimeline"/>
    <dgm:cxn modelId="{86012C4C-AAFE-4C15-BFCC-DA1A84402856}" type="presParOf" srcId="{9B60A9E8-363D-428D-B5CA-C5D8658B378F}" destId="{36BE0B97-39F3-4827-B2B2-5A824FB51610}" srcOrd="0" destOrd="0" presId="urn:microsoft.com/office/officeart/2017/3/layout/DropPinTimeline"/>
    <dgm:cxn modelId="{401034B7-1BA6-49AE-8958-B0876935893B}" type="presParOf" srcId="{9B60A9E8-363D-428D-B5CA-C5D8658B378F}" destId="{40E26278-9334-4939-A778-969D4200D719}" srcOrd="1" destOrd="0" presId="urn:microsoft.com/office/officeart/2017/3/layout/DropPinTimeline"/>
    <dgm:cxn modelId="{19BE5669-3F2A-4755-B693-B4B92C4A7DFD}" type="presParOf" srcId="{40E26278-9334-4939-A778-969D4200D719}" destId="{CE997030-1591-4456-ACB4-ADDB52887EE5}" srcOrd="0" destOrd="0" presId="urn:microsoft.com/office/officeart/2017/3/layout/DropPinTimeline"/>
    <dgm:cxn modelId="{0184A9AE-8D56-456C-84D7-7A68D9D0452F}" type="presParOf" srcId="{40E26278-9334-4939-A778-969D4200D719}" destId="{D008B41C-0278-4B1C-9B87-AD210ECDDC17}" srcOrd="1" destOrd="0" presId="urn:microsoft.com/office/officeart/2017/3/layout/DropPinTimeline"/>
    <dgm:cxn modelId="{D2FD1C0E-A3D9-49D6-B957-BF860AB433DD}" type="presParOf" srcId="{9B60A9E8-363D-428D-B5CA-C5D8658B378F}" destId="{5CF34629-C061-43E2-BC55-FC5239443A81}" srcOrd="2" destOrd="0" presId="urn:microsoft.com/office/officeart/2017/3/layout/DropPinTimeline"/>
    <dgm:cxn modelId="{BDC3989F-E54B-4A70-B2A1-33662F0F7538}" type="presParOf" srcId="{9B60A9E8-363D-428D-B5CA-C5D8658B378F}" destId="{79729839-385C-489E-9661-624D72080926}" srcOrd="3" destOrd="0" presId="urn:microsoft.com/office/officeart/2017/3/layout/DropPinTimeline"/>
    <dgm:cxn modelId="{DCAC3D07-E1F0-4DB0-8C09-6E6201EF21F7}" type="presParOf" srcId="{9B60A9E8-363D-428D-B5CA-C5D8658B378F}" destId="{52280603-14D9-4310-AE69-91A38DFA34F1}" srcOrd="4" destOrd="0" presId="urn:microsoft.com/office/officeart/2017/3/layout/DropPinTimeline"/>
    <dgm:cxn modelId="{BFF3B5A4-FE4F-408C-A63C-8D43C50BEC46}" type="presParOf" srcId="{9B60A9E8-363D-428D-B5CA-C5D8658B378F}" destId="{73044A64-E5A3-47E3-84E8-DC5E20DBD6E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E15F194-0AFB-4B3A-8DFF-A544865C333D}"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pt-BR"/>
        </a:p>
      </dgm:t>
    </dgm:pt>
    <dgm:pt modelId="{E54CB8FF-5507-470E-A342-2EBA4DCE24B1}">
      <dgm:prSet phldrT="[Texto]" phldr="0"/>
      <dgm:spPr/>
      <dgm:t>
        <a:bodyPr/>
        <a:lstStyle/>
        <a:p>
          <a:pPr rtl="0"/>
          <a:r>
            <a:rPr lang="pt-BR">
              <a:latin typeface="Arial"/>
            </a:rPr>
            <a:t> </a:t>
          </a:r>
          <a:r>
            <a:rPr lang="pt-BR" err="1">
              <a:latin typeface="Arial"/>
            </a:rPr>
            <a:t>Mini-mundo</a:t>
          </a:r>
          <a:endParaRPr lang="pt-BR"/>
        </a:p>
      </dgm:t>
    </dgm:pt>
    <dgm:pt modelId="{9E7DA3B6-E223-4B81-A126-5A72C428FC38}" type="parTrans" cxnId="{25B1CB2F-4A8C-42EB-9A4C-CD97F9633ABC}">
      <dgm:prSet/>
      <dgm:spPr/>
      <dgm:t>
        <a:bodyPr/>
        <a:lstStyle/>
        <a:p>
          <a:endParaRPr lang="pt-BR"/>
        </a:p>
      </dgm:t>
    </dgm:pt>
    <dgm:pt modelId="{E1256B84-83AB-4999-B890-A46C17AB5CBF}" type="sibTrans" cxnId="{25B1CB2F-4A8C-42EB-9A4C-CD97F9633ABC}">
      <dgm:prSet/>
      <dgm:spPr/>
      <dgm:t>
        <a:bodyPr/>
        <a:lstStyle/>
        <a:p>
          <a:endParaRPr lang="pt-BR"/>
        </a:p>
      </dgm:t>
    </dgm:pt>
    <dgm:pt modelId="{BD1A1F32-045C-4346-84B3-C9577DD41561}">
      <dgm:prSet phldrT="[Texto]" phldr="0"/>
      <dgm:spPr/>
      <dgm:t>
        <a:bodyPr/>
        <a:lstStyle/>
        <a:p>
          <a:pPr rtl="0"/>
          <a:r>
            <a:rPr lang="pt-BR">
              <a:latin typeface="Arial"/>
            </a:rPr>
            <a:t>Delimitando o contexto dos dados</a:t>
          </a:r>
          <a:endParaRPr lang="pt-BR"/>
        </a:p>
      </dgm:t>
    </dgm:pt>
    <dgm:pt modelId="{53D4E612-7DDF-451E-8BA1-2D3C8678B163}" type="parTrans" cxnId="{85E8F1B0-0AD0-4274-9113-E19B7EC1C98B}">
      <dgm:prSet/>
      <dgm:spPr/>
      <dgm:t>
        <a:bodyPr/>
        <a:lstStyle/>
        <a:p>
          <a:endParaRPr lang="pt-BR"/>
        </a:p>
      </dgm:t>
    </dgm:pt>
    <dgm:pt modelId="{09D2C9F8-473A-47F2-8342-ED3D626652BD}" type="sibTrans" cxnId="{85E8F1B0-0AD0-4274-9113-E19B7EC1C98B}">
      <dgm:prSet/>
      <dgm:spPr/>
      <dgm:t>
        <a:bodyPr/>
        <a:lstStyle/>
        <a:p>
          <a:endParaRPr lang="pt-BR"/>
        </a:p>
      </dgm:t>
    </dgm:pt>
    <dgm:pt modelId="{0B1293CE-7750-4948-A6E0-98223A113C95}">
      <dgm:prSet phldrT="[Texto]" phldr="0"/>
      <dgm:spPr/>
      <dgm:t>
        <a:bodyPr/>
        <a:lstStyle/>
        <a:p>
          <a:pPr rtl="0"/>
          <a:r>
            <a:rPr lang="pt-BR">
              <a:latin typeface="Arial"/>
            </a:rPr>
            <a:t> Alto nível</a:t>
          </a:r>
          <a:endParaRPr lang="pt-BR"/>
        </a:p>
      </dgm:t>
    </dgm:pt>
    <dgm:pt modelId="{2F4FD383-4E07-4608-BC09-4E06DB529E1E}" type="parTrans" cxnId="{B59BD646-F276-4036-A435-F3196E0CDEF9}">
      <dgm:prSet/>
      <dgm:spPr/>
      <dgm:t>
        <a:bodyPr/>
        <a:lstStyle/>
        <a:p>
          <a:endParaRPr lang="pt-BR"/>
        </a:p>
      </dgm:t>
    </dgm:pt>
    <dgm:pt modelId="{A96C14E8-3CFA-4F04-9192-8B26D37762D7}" type="sibTrans" cxnId="{B59BD646-F276-4036-A435-F3196E0CDEF9}">
      <dgm:prSet/>
      <dgm:spPr/>
      <dgm:t>
        <a:bodyPr/>
        <a:lstStyle/>
        <a:p>
          <a:endParaRPr lang="pt-BR"/>
        </a:p>
      </dgm:t>
    </dgm:pt>
    <dgm:pt modelId="{AF35FA10-E320-4057-9C3E-70FD58A0F94A}">
      <dgm:prSet phldrT="[Texto]" phldr="0"/>
      <dgm:spPr/>
      <dgm:t>
        <a:bodyPr/>
        <a:lstStyle/>
        <a:p>
          <a:pPr rtl="0"/>
          <a:r>
            <a:rPr lang="pt-BR">
              <a:latin typeface="Arial"/>
            </a:rPr>
            <a:t> Requisitos para criação do modelo</a:t>
          </a:r>
          <a:endParaRPr lang="pt-BR"/>
        </a:p>
      </dgm:t>
    </dgm:pt>
    <dgm:pt modelId="{7D60ECE2-FF62-4236-9F44-58077F3BF4A8}" type="parTrans" cxnId="{6B29FCDC-54C9-499B-A203-682869DA76F6}">
      <dgm:prSet/>
      <dgm:spPr/>
      <dgm:t>
        <a:bodyPr/>
        <a:lstStyle/>
        <a:p>
          <a:endParaRPr lang="pt-BR"/>
        </a:p>
      </dgm:t>
    </dgm:pt>
    <dgm:pt modelId="{9D9B932D-8ED0-4731-8509-2FD54AF72799}" type="sibTrans" cxnId="{6B29FCDC-54C9-499B-A203-682869DA76F6}">
      <dgm:prSet/>
      <dgm:spPr/>
      <dgm:t>
        <a:bodyPr/>
        <a:lstStyle/>
        <a:p>
          <a:endParaRPr lang="pt-BR"/>
        </a:p>
      </dgm:t>
    </dgm:pt>
    <dgm:pt modelId="{98C036D0-6246-4947-B9B3-AC8ED1A85AEB}">
      <dgm:prSet phldrT="[Texto]" phldr="0"/>
      <dgm:spPr/>
      <dgm:t>
        <a:bodyPr/>
        <a:lstStyle/>
        <a:p>
          <a:pPr rtl="0"/>
          <a:r>
            <a:rPr lang="pt-BR">
              <a:latin typeface="Arial"/>
            </a:rPr>
            <a:t> Esquema</a:t>
          </a:r>
          <a:endParaRPr lang="pt-BR"/>
        </a:p>
      </dgm:t>
    </dgm:pt>
    <dgm:pt modelId="{FC899969-BBB6-48A3-94CF-09D5AC49B7DB}" type="parTrans" cxnId="{BD5D4D1B-ACA6-4AF6-90BB-6F4986093BC2}">
      <dgm:prSet/>
      <dgm:spPr/>
      <dgm:t>
        <a:bodyPr/>
        <a:lstStyle/>
        <a:p>
          <a:endParaRPr lang="pt-BR"/>
        </a:p>
      </dgm:t>
    </dgm:pt>
    <dgm:pt modelId="{18978CA7-920F-40DF-92A2-87AF45D5484A}" type="sibTrans" cxnId="{BD5D4D1B-ACA6-4AF6-90BB-6F4986093BC2}">
      <dgm:prSet/>
      <dgm:spPr/>
      <dgm:t>
        <a:bodyPr/>
        <a:lstStyle/>
        <a:p>
          <a:endParaRPr lang="pt-BR"/>
        </a:p>
      </dgm:t>
    </dgm:pt>
    <dgm:pt modelId="{0546D853-EB68-49AE-B192-27B008DF5C91}">
      <dgm:prSet phldrT="[Texto]" phldr="0"/>
      <dgm:spPr/>
      <dgm:t>
        <a:bodyPr/>
        <a:lstStyle/>
        <a:p>
          <a:pPr rtl="0"/>
          <a:r>
            <a:rPr lang="pt-BR">
              <a:latin typeface="Arial"/>
            </a:rPr>
            <a:t> Definindo estrutura relacional</a:t>
          </a:r>
          <a:endParaRPr lang="pt-BR"/>
        </a:p>
      </dgm:t>
    </dgm:pt>
    <dgm:pt modelId="{CAC76AC1-7F85-4B6B-8359-6958824CC898}" type="parTrans" cxnId="{C4331A7D-A2A4-445A-B8E9-111999B3BB63}">
      <dgm:prSet/>
      <dgm:spPr/>
      <dgm:t>
        <a:bodyPr/>
        <a:lstStyle/>
        <a:p>
          <a:endParaRPr lang="pt-BR"/>
        </a:p>
      </dgm:t>
    </dgm:pt>
    <dgm:pt modelId="{E61CFF1C-AACE-40D1-8958-F8F528535CEB}" type="sibTrans" cxnId="{C4331A7D-A2A4-445A-B8E9-111999B3BB63}">
      <dgm:prSet/>
      <dgm:spPr/>
      <dgm:t>
        <a:bodyPr/>
        <a:lstStyle/>
        <a:p>
          <a:endParaRPr lang="pt-BR"/>
        </a:p>
      </dgm:t>
    </dgm:pt>
    <dgm:pt modelId="{2EE99571-3593-4B05-92BC-44E06290A232}">
      <dgm:prSet phldr="0"/>
      <dgm:spPr/>
      <dgm:t>
        <a:bodyPr/>
        <a:lstStyle/>
        <a:p>
          <a:pPr rtl="0"/>
          <a:r>
            <a:rPr lang="pt-BR">
              <a:latin typeface="Arial"/>
            </a:rPr>
            <a:t> SGBD</a:t>
          </a:r>
        </a:p>
      </dgm:t>
    </dgm:pt>
    <dgm:pt modelId="{4FF1604F-4119-48C0-ABBE-19A7D6E9A746}" type="parTrans" cxnId="{E0899C1D-4C7C-4F93-A484-6AD1163DF084}">
      <dgm:prSet/>
      <dgm:spPr/>
    </dgm:pt>
    <dgm:pt modelId="{1F4EF9BA-0ED0-4297-A765-7CCB786332F7}" type="sibTrans" cxnId="{E0899C1D-4C7C-4F93-A484-6AD1163DF084}">
      <dgm:prSet/>
      <dgm:spPr/>
    </dgm:pt>
    <dgm:pt modelId="{359B7CED-D48D-4C86-ABFD-04B6C69E49FC}">
      <dgm:prSet phldr="0"/>
      <dgm:spPr/>
      <dgm:t>
        <a:bodyPr/>
        <a:lstStyle/>
        <a:p>
          <a:pPr rtl="0"/>
          <a:r>
            <a:rPr lang="pt-BR">
              <a:latin typeface="Arial"/>
            </a:rPr>
            <a:t>Implementando -  criando o DB.</a:t>
          </a:r>
        </a:p>
      </dgm:t>
    </dgm:pt>
    <dgm:pt modelId="{12EB66D3-5338-420D-8B6B-3FAEBBF069A1}" type="parTrans" cxnId="{93D253F5-D110-4A56-B1E0-554125287061}">
      <dgm:prSet/>
      <dgm:spPr/>
    </dgm:pt>
    <dgm:pt modelId="{35E3A38F-6178-4198-AE3A-043113B912FD}" type="sibTrans" cxnId="{93D253F5-D110-4A56-B1E0-554125287061}">
      <dgm:prSet/>
      <dgm:spPr/>
    </dgm:pt>
    <dgm:pt modelId="{2009CE87-5A5E-4BFE-A6B1-0E72B290B74F}" type="pres">
      <dgm:prSet presAssocID="{3E15F194-0AFB-4B3A-8DFF-A544865C333D}" presName="Name0" presStyleCnt="0">
        <dgm:presLayoutVars>
          <dgm:dir/>
          <dgm:animLvl val="lvl"/>
          <dgm:resizeHandles val="exact"/>
        </dgm:presLayoutVars>
      </dgm:prSet>
      <dgm:spPr/>
    </dgm:pt>
    <dgm:pt modelId="{BA8D36E5-705B-4C55-AB98-6267A4F1F4FA}" type="pres">
      <dgm:prSet presAssocID="{3E15F194-0AFB-4B3A-8DFF-A544865C333D}" presName="tSp" presStyleCnt="0"/>
      <dgm:spPr/>
    </dgm:pt>
    <dgm:pt modelId="{1B2FADB5-F658-4F93-8AEF-93B39E95BB09}" type="pres">
      <dgm:prSet presAssocID="{3E15F194-0AFB-4B3A-8DFF-A544865C333D}" presName="bSp" presStyleCnt="0"/>
      <dgm:spPr/>
    </dgm:pt>
    <dgm:pt modelId="{40A89958-2386-4700-88FD-37BDB2C6C994}" type="pres">
      <dgm:prSet presAssocID="{3E15F194-0AFB-4B3A-8DFF-A544865C333D}" presName="process" presStyleCnt="0"/>
      <dgm:spPr/>
    </dgm:pt>
    <dgm:pt modelId="{2CB4D923-9E03-4C20-9051-71C8888F039E}" type="pres">
      <dgm:prSet presAssocID="{E54CB8FF-5507-470E-A342-2EBA4DCE24B1}" presName="composite1" presStyleCnt="0"/>
      <dgm:spPr/>
    </dgm:pt>
    <dgm:pt modelId="{38EB292C-F364-4C46-87AC-9F52344B5ECB}" type="pres">
      <dgm:prSet presAssocID="{E54CB8FF-5507-470E-A342-2EBA4DCE24B1}" presName="dummyNode1" presStyleLbl="node1" presStyleIdx="0" presStyleCnt="4"/>
      <dgm:spPr/>
    </dgm:pt>
    <dgm:pt modelId="{CFBAA108-4A57-4247-A978-FA5C3675FE6A}" type="pres">
      <dgm:prSet presAssocID="{E54CB8FF-5507-470E-A342-2EBA4DCE24B1}" presName="childNode1" presStyleLbl="bgAcc1" presStyleIdx="0" presStyleCnt="4">
        <dgm:presLayoutVars>
          <dgm:bulletEnabled val="1"/>
        </dgm:presLayoutVars>
      </dgm:prSet>
      <dgm:spPr/>
    </dgm:pt>
    <dgm:pt modelId="{3F16B963-7B1A-44E3-9E97-BEF07E871382}" type="pres">
      <dgm:prSet presAssocID="{E54CB8FF-5507-470E-A342-2EBA4DCE24B1}" presName="childNode1tx" presStyleLbl="bgAcc1" presStyleIdx="0" presStyleCnt="4">
        <dgm:presLayoutVars>
          <dgm:bulletEnabled val="1"/>
        </dgm:presLayoutVars>
      </dgm:prSet>
      <dgm:spPr/>
    </dgm:pt>
    <dgm:pt modelId="{425F8B16-CEF0-4A50-9950-3A401519A8B6}" type="pres">
      <dgm:prSet presAssocID="{E54CB8FF-5507-470E-A342-2EBA4DCE24B1}" presName="parentNode1" presStyleLbl="node1" presStyleIdx="0" presStyleCnt="4">
        <dgm:presLayoutVars>
          <dgm:chMax val="1"/>
          <dgm:bulletEnabled val="1"/>
        </dgm:presLayoutVars>
      </dgm:prSet>
      <dgm:spPr/>
    </dgm:pt>
    <dgm:pt modelId="{DFADD1B5-1FE7-49E7-BC32-D51E9C1B8B0C}" type="pres">
      <dgm:prSet presAssocID="{E54CB8FF-5507-470E-A342-2EBA4DCE24B1}" presName="connSite1" presStyleCnt="0"/>
      <dgm:spPr/>
    </dgm:pt>
    <dgm:pt modelId="{56B6F40C-E7D4-46D9-AE00-55A5546C9F1B}" type="pres">
      <dgm:prSet presAssocID="{E1256B84-83AB-4999-B890-A46C17AB5CBF}" presName="Name9" presStyleLbl="sibTrans2D1" presStyleIdx="0" presStyleCnt="3"/>
      <dgm:spPr/>
    </dgm:pt>
    <dgm:pt modelId="{4BCFAF5D-BB84-4D36-93C5-4F5B85AD8F7D}" type="pres">
      <dgm:prSet presAssocID="{0B1293CE-7750-4948-A6E0-98223A113C95}" presName="composite2" presStyleCnt="0"/>
      <dgm:spPr/>
    </dgm:pt>
    <dgm:pt modelId="{EEAA9B38-394F-44CC-9C0C-84C96D2765BB}" type="pres">
      <dgm:prSet presAssocID="{0B1293CE-7750-4948-A6E0-98223A113C95}" presName="dummyNode2" presStyleLbl="node1" presStyleIdx="0" presStyleCnt="4"/>
      <dgm:spPr/>
    </dgm:pt>
    <dgm:pt modelId="{16CDAEAD-A322-4A65-BA33-A2D7B18EF6BE}" type="pres">
      <dgm:prSet presAssocID="{0B1293CE-7750-4948-A6E0-98223A113C95}" presName="childNode2" presStyleLbl="bgAcc1" presStyleIdx="1" presStyleCnt="4">
        <dgm:presLayoutVars>
          <dgm:bulletEnabled val="1"/>
        </dgm:presLayoutVars>
      </dgm:prSet>
      <dgm:spPr/>
    </dgm:pt>
    <dgm:pt modelId="{C6C010AA-C1E5-4A26-8F81-438A53D18324}" type="pres">
      <dgm:prSet presAssocID="{0B1293CE-7750-4948-A6E0-98223A113C95}" presName="childNode2tx" presStyleLbl="bgAcc1" presStyleIdx="1" presStyleCnt="4">
        <dgm:presLayoutVars>
          <dgm:bulletEnabled val="1"/>
        </dgm:presLayoutVars>
      </dgm:prSet>
      <dgm:spPr/>
    </dgm:pt>
    <dgm:pt modelId="{2DB1A9FB-A4B6-4EB5-9138-368167952120}" type="pres">
      <dgm:prSet presAssocID="{0B1293CE-7750-4948-A6E0-98223A113C95}" presName="parentNode2" presStyleLbl="node1" presStyleIdx="1" presStyleCnt="4">
        <dgm:presLayoutVars>
          <dgm:chMax val="0"/>
          <dgm:bulletEnabled val="1"/>
        </dgm:presLayoutVars>
      </dgm:prSet>
      <dgm:spPr/>
    </dgm:pt>
    <dgm:pt modelId="{46D80B32-E458-4BBC-A121-303F0FB94514}" type="pres">
      <dgm:prSet presAssocID="{0B1293CE-7750-4948-A6E0-98223A113C95}" presName="connSite2" presStyleCnt="0"/>
      <dgm:spPr/>
    </dgm:pt>
    <dgm:pt modelId="{61F54042-6EBB-4017-BF39-EA1DFB27A06C}" type="pres">
      <dgm:prSet presAssocID="{A96C14E8-3CFA-4F04-9192-8B26D37762D7}" presName="Name18" presStyleLbl="sibTrans2D1" presStyleIdx="1" presStyleCnt="3"/>
      <dgm:spPr/>
    </dgm:pt>
    <dgm:pt modelId="{B557CF63-0C16-4F94-A74A-1ED64ED73019}" type="pres">
      <dgm:prSet presAssocID="{98C036D0-6246-4947-B9B3-AC8ED1A85AEB}" presName="composite1" presStyleCnt="0"/>
      <dgm:spPr/>
    </dgm:pt>
    <dgm:pt modelId="{1E1D1F51-6F6D-4B5B-9599-6E23E47B5E6F}" type="pres">
      <dgm:prSet presAssocID="{98C036D0-6246-4947-B9B3-AC8ED1A85AEB}" presName="dummyNode1" presStyleLbl="node1" presStyleIdx="1" presStyleCnt="4"/>
      <dgm:spPr/>
    </dgm:pt>
    <dgm:pt modelId="{587E7348-A3CB-451B-874C-1DE174BFFB31}" type="pres">
      <dgm:prSet presAssocID="{98C036D0-6246-4947-B9B3-AC8ED1A85AEB}" presName="childNode1" presStyleLbl="bgAcc1" presStyleIdx="2" presStyleCnt="4">
        <dgm:presLayoutVars>
          <dgm:bulletEnabled val="1"/>
        </dgm:presLayoutVars>
      </dgm:prSet>
      <dgm:spPr/>
    </dgm:pt>
    <dgm:pt modelId="{ECEC518C-E6BB-4CE4-AB12-D23F014385CB}" type="pres">
      <dgm:prSet presAssocID="{98C036D0-6246-4947-B9B3-AC8ED1A85AEB}" presName="childNode1tx" presStyleLbl="bgAcc1" presStyleIdx="2" presStyleCnt="4">
        <dgm:presLayoutVars>
          <dgm:bulletEnabled val="1"/>
        </dgm:presLayoutVars>
      </dgm:prSet>
      <dgm:spPr/>
    </dgm:pt>
    <dgm:pt modelId="{39EF6550-BD92-4F24-9039-8926E8497C48}" type="pres">
      <dgm:prSet presAssocID="{98C036D0-6246-4947-B9B3-AC8ED1A85AEB}" presName="parentNode1" presStyleLbl="node1" presStyleIdx="2" presStyleCnt="4">
        <dgm:presLayoutVars>
          <dgm:chMax val="1"/>
          <dgm:bulletEnabled val="1"/>
        </dgm:presLayoutVars>
      </dgm:prSet>
      <dgm:spPr/>
    </dgm:pt>
    <dgm:pt modelId="{22B4D240-4DFA-4A58-9876-D15648181AB7}" type="pres">
      <dgm:prSet presAssocID="{98C036D0-6246-4947-B9B3-AC8ED1A85AEB}" presName="connSite1" presStyleCnt="0"/>
      <dgm:spPr/>
    </dgm:pt>
    <dgm:pt modelId="{180C0A62-69DB-4AFC-9EDD-269CBF867F1E}" type="pres">
      <dgm:prSet presAssocID="{18978CA7-920F-40DF-92A2-87AF45D5484A}" presName="Name9" presStyleLbl="sibTrans2D1" presStyleIdx="2" presStyleCnt="3"/>
      <dgm:spPr/>
    </dgm:pt>
    <dgm:pt modelId="{BD9780CD-BF1B-4660-83EE-7DA7C4600CDE}" type="pres">
      <dgm:prSet presAssocID="{2EE99571-3593-4B05-92BC-44E06290A232}" presName="composite2" presStyleCnt="0"/>
      <dgm:spPr/>
    </dgm:pt>
    <dgm:pt modelId="{FA810217-D278-45AC-9F36-3C1DF48051AC}" type="pres">
      <dgm:prSet presAssocID="{2EE99571-3593-4B05-92BC-44E06290A232}" presName="dummyNode2" presStyleLbl="node1" presStyleIdx="2" presStyleCnt="4"/>
      <dgm:spPr/>
    </dgm:pt>
    <dgm:pt modelId="{1B2065F6-AB48-4A60-B1D5-A4CF732B9D3E}" type="pres">
      <dgm:prSet presAssocID="{2EE99571-3593-4B05-92BC-44E06290A232}" presName="childNode2" presStyleLbl="bgAcc1" presStyleIdx="3" presStyleCnt="4">
        <dgm:presLayoutVars>
          <dgm:bulletEnabled val="1"/>
        </dgm:presLayoutVars>
      </dgm:prSet>
      <dgm:spPr/>
    </dgm:pt>
    <dgm:pt modelId="{28F54719-F336-4566-822D-0C10500256F8}" type="pres">
      <dgm:prSet presAssocID="{2EE99571-3593-4B05-92BC-44E06290A232}" presName="childNode2tx" presStyleLbl="bgAcc1" presStyleIdx="3" presStyleCnt="4">
        <dgm:presLayoutVars>
          <dgm:bulletEnabled val="1"/>
        </dgm:presLayoutVars>
      </dgm:prSet>
      <dgm:spPr/>
    </dgm:pt>
    <dgm:pt modelId="{64D903CD-3889-404C-B34E-5CD9E6009B2B}" type="pres">
      <dgm:prSet presAssocID="{2EE99571-3593-4B05-92BC-44E06290A232}" presName="parentNode2" presStyleLbl="node1" presStyleIdx="3" presStyleCnt="4">
        <dgm:presLayoutVars>
          <dgm:chMax val="0"/>
          <dgm:bulletEnabled val="1"/>
        </dgm:presLayoutVars>
      </dgm:prSet>
      <dgm:spPr/>
    </dgm:pt>
    <dgm:pt modelId="{224B248A-E78E-460C-BCEC-C73F71B906CE}" type="pres">
      <dgm:prSet presAssocID="{2EE99571-3593-4B05-92BC-44E06290A232}" presName="connSite2" presStyleCnt="0"/>
      <dgm:spPr/>
    </dgm:pt>
  </dgm:ptLst>
  <dgm:cxnLst>
    <dgm:cxn modelId="{17107F13-496A-48D5-A7C0-F0B45C93DA05}" type="presOf" srcId="{3E15F194-0AFB-4B3A-8DFF-A544865C333D}" destId="{2009CE87-5A5E-4BFE-A6B1-0E72B290B74F}" srcOrd="0" destOrd="0" presId="urn:microsoft.com/office/officeart/2005/8/layout/hProcess4"/>
    <dgm:cxn modelId="{BD5D4D1B-ACA6-4AF6-90BB-6F4986093BC2}" srcId="{3E15F194-0AFB-4B3A-8DFF-A544865C333D}" destId="{98C036D0-6246-4947-B9B3-AC8ED1A85AEB}" srcOrd="2" destOrd="0" parTransId="{FC899969-BBB6-48A3-94CF-09D5AC49B7DB}" sibTransId="{18978CA7-920F-40DF-92A2-87AF45D5484A}"/>
    <dgm:cxn modelId="{E0899C1D-4C7C-4F93-A484-6AD1163DF084}" srcId="{3E15F194-0AFB-4B3A-8DFF-A544865C333D}" destId="{2EE99571-3593-4B05-92BC-44E06290A232}" srcOrd="3" destOrd="0" parTransId="{4FF1604F-4119-48C0-ABBE-19A7D6E9A746}" sibTransId="{1F4EF9BA-0ED0-4297-A765-7CCB786332F7}"/>
    <dgm:cxn modelId="{A69A0F2E-BB7F-4D65-996C-E5349C4735D8}" type="presOf" srcId="{A96C14E8-3CFA-4F04-9192-8B26D37762D7}" destId="{61F54042-6EBB-4017-BF39-EA1DFB27A06C}" srcOrd="0" destOrd="0" presId="urn:microsoft.com/office/officeart/2005/8/layout/hProcess4"/>
    <dgm:cxn modelId="{25B1CB2F-4A8C-42EB-9A4C-CD97F9633ABC}" srcId="{3E15F194-0AFB-4B3A-8DFF-A544865C333D}" destId="{E54CB8FF-5507-470E-A342-2EBA4DCE24B1}" srcOrd="0" destOrd="0" parTransId="{9E7DA3B6-E223-4B81-A126-5A72C428FC38}" sibTransId="{E1256B84-83AB-4999-B890-A46C17AB5CBF}"/>
    <dgm:cxn modelId="{B59BD646-F276-4036-A435-F3196E0CDEF9}" srcId="{3E15F194-0AFB-4B3A-8DFF-A544865C333D}" destId="{0B1293CE-7750-4948-A6E0-98223A113C95}" srcOrd="1" destOrd="0" parTransId="{2F4FD383-4E07-4608-BC09-4E06DB529E1E}" sibTransId="{A96C14E8-3CFA-4F04-9192-8B26D37762D7}"/>
    <dgm:cxn modelId="{1A223E49-6480-4ACD-B8B9-8961ABD2D28C}" type="presOf" srcId="{0546D853-EB68-49AE-B192-27B008DF5C91}" destId="{587E7348-A3CB-451B-874C-1DE174BFFB31}" srcOrd="0" destOrd="0" presId="urn:microsoft.com/office/officeart/2005/8/layout/hProcess4"/>
    <dgm:cxn modelId="{E988924A-AD92-432D-B968-5E87F757BB53}" type="presOf" srcId="{0546D853-EB68-49AE-B192-27B008DF5C91}" destId="{ECEC518C-E6BB-4CE4-AB12-D23F014385CB}" srcOrd="1" destOrd="0" presId="urn:microsoft.com/office/officeart/2005/8/layout/hProcess4"/>
    <dgm:cxn modelId="{468A5C74-A91F-409B-8F69-388454101399}" type="presOf" srcId="{E54CB8FF-5507-470E-A342-2EBA4DCE24B1}" destId="{425F8B16-CEF0-4A50-9950-3A401519A8B6}" srcOrd="0" destOrd="0" presId="urn:microsoft.com/office/officeart/2005/8/layout/hProcess4"/>
    <dgm:cxn modelId="{C4331A7D-A2A4-445A-B8E9-111999B3BB63}" srcId="{98C036D0-6246-4947-B9B3-AC8ED1A85AEB}" destId="{0546D853-EB68-49AE-B192-27B008DF5C91}" srcOrd="0" destOrd="0" parTransId="{CAC76AC1-7F85-4B6B-8359-6958824CC898}" sibTransId="{E61CFF1C-AACE-40D1-8958-F8F528535CEB}"/>
    <dgm:cxn modelId="{DE8E8E88-B28C-4808-B0B8-04ECCF45816F}" type="presOf" srcId="{AF35FA10-E320-4057-9C3E-70FD58A0F94A}" destId="{C6C010AA-C1E5-4A26-8F81-438A53D18324}" srcOrd="1" destOrd="0" presId="urn:microsoft.com/office/officeart/2005/8/layout/hProcess4"/>
    <dgm:cxn modelId="{BA7AD5A4-D94F-4552-A508-CAB0B67981F4}" type="presOf" srcId="{0B1293CE-7750-4948-A6E0-98223A113C95}" destId="{2DB1A9FB-A4B6-4EB5-9138-368167952120}" srcOrd="0" destOrd="0" presId="urn:microsoft.com/office/officeart/2005/8/layout/hProcess4"/>
    <dgm:cxn modelId="{492BB1A6-F019-4A28-B112-B6E536A64D14}" type="presOf" srcId="{BD1A1F32-045C-4346-84B3-C9577DD41561}" destId="{3F16B963-7B1A-44E3-9E97-BEF07E871382}" srcOrd="1" destOrd="0" presId="urn:microsoft.com/office/officeart/2005/8/layout/hProcess4"/>
    <dgm:cxn modelId="{85E8F1B0-0AD0-4274-9113-E19B7EC1C98B}" srcId="{E54CB8FF-5507-470E-A342-2EBA4DCE24B1}" destId="{BD1A1F32-045C-4346-84B3-C9577DD41561}" srcOrd="0" destOrd="0" parTransId="{53D4E612-7DDF-451E-8BA1-2D3C8678B163}" sibTransId="{09D2C9F8-473A-47F2-8342-ED3D626652BD}"/>
    <dgm:cxn modelId="{83DCD9B6-933D-441E-9A40-A9A866164850}" type="presOf" srcId="{18978CA7-920F-40DF-92A2-87AF45D5484A}" destId="{180C0A62-69DB-4AFC-9EDD-269CBF867F1E}" srcOrd="0" destOrd="0" presId="urn:microsoft.com/office/officeart/2005/8/layout/hProcess4"/>
    <dgm:cxn modelId="{D894A7BB-8E2E-44F0-A97C-1C3EC23E9BCB}" type="presOf" srcId="{E1256B84-83AB-4999-B890-A46C17AB5CBF}" destId="{56B6F40C-E7D4-46D9-AE00-55A5546C9F1B}" srcOrd="0" destOrd="0" presId="urn:microsoft.com/office/officeart/2005/8/layout/hProcess4"/>
    <dgm:cxn modelId="{063867DC-B686-44EC-8560-8218CE0540D6}" type="presOf" srcId="{2EE99571-3593-4B05-92BC-44E06290A232}" destId="{64D903CD-3889-404C-B34E-5CD9E6009B2B}" srcOrd="0" destOrd="0" presId="urn:microsoft.com/office/officeart/2005/8/layout/hProcess4"/>
    <dgm:cxn modelId="{6B29FCDC-54C9-499B-A203-682869DA76F6}" srcId="{0B1293CE-7750-4948-A6E0-98223A113C95}" destId="{AF35FA10-E320-4057-9C3E-70FD58A0F94A}" srcOrd="0" destOrd="0" parTransId="{7D60ECE2-FF62-4236-9F44-58077F3BF4A8}" sibTransId="{9D9B932D-8ED0-4731-8509-2FD54AF72799}"/>
    <dgm:cxn modelId="{AA3B0CED-C514-4576-ADC2-1E505A7532B6}" type="presOf" srcId="{359B7CED-D48D-4C86-ABFD-04B6C69E49FC}" destId="{28F54719-F336-4566-822D-0C10500256F8}" srcOrd="1" destOrd="0" presId="urn:microsoft.com/office/officeart/2005/8/layout/hProcess4"/>
    <dgm:cxn modelId="{4A4608F2-666F-44DC-AA52-E87A8819ADD7}" type="presOf" srcId="{98C036D0-6246-4947-B9B3-AC8ED1A85AEB}" destId="{39EF6550-BD92-4F24-9039-8926E8497C48}" srcOrd="0" destOrd="0" presId="urn:microsoft.com/office/officeart/2005/8/layout/hProcess4"/>
    <dgm:cxn modelId="{93D253F5-D110-4A56-B1E0-554125287061}" srcId="{2EE99571-3593-4B05-92BC-44E06290A232}" destId="{359B7CED-D48D-4C86-ABFD-04B6C69E49FC}" srcOrd="0" destOrd="0" parTransId="{12EB66D3-5338-420D-8B6B-3FAEBBF069A1}" sibTransId="{35E3A38F-6178-4198-AE3A-043113B912FD}"/>
    <dgm:cxn modelId="{450715FB-C73F-4A72-ADA3-D2B5A2213D87}" type="presOf" srcId="{359B7CED-D48D-4C86-ABFD-04B6C69E49FC}" destId="{1B2065F6-AB48-4A60-B1D5-A4CF732B9D3E}" srcOrd="0" destOrd="0" presId="urn:microsoft.com/office/officeart/2005/8/layout/hProcess4"/>
    <dgm:cxn modelId="{FD902DFB-5CC6-4525-9458-27DA04BD1B03}" type="presOf" srcId="{AF35FA10-E320-4057-9C3E-70FD58A0F94A}" destId="{16CDAEAD-A322-4A65-BA33-A2D7B18EF6BE}" srcOrd="0" destOrd="0" presId="urn:microsoft.com/office/officeart/2005/8/layout/hProcess4"/>
    <dgm:cxn modelId="{022B33FD-E5FE-4B6C-B695-A19F989662FF}" type="presOf" srcId="{BD1A1F32-045C-4346-84B3-C9577DD41561}" destId="{CFBAA108-4A57-4247-A978-FA5C3675FE6A}" srcOrd="0" destOrd="0" presId="urn:microsoft.com/office/officeart/2005/8/layout/hProcess4"/>
    <dgm:cxn modelId="{72D99042-D678-45AA-8AA7-8D43B930CBC5}" type="presParOf" srcId="{2009CE87-5A5E-4BFE-A6B1-0E72B290B74F}" destId="{BA8D36E5-705B-4C55-AB98-6267A4F1F4FA}" srcOrd="0" destOrd="0" presId="urn:microsoft.com/office/officeart/2005/8/layout/hProcess4"/>
    <dgm:cxn modelId="{4B30A694-B156-44D6-8280-52B4CB0292BF}" type="presParOf" srcId="{2009CE87-5A5E-4BFE-A6B1-0E72B290B74F}" destId="{1B2FADB5-F658-4F93-8AEF-93B39E95BB09}" srcOrd="1" destOrd="0" presId="urn:microsoft.com/office/officeart/2005/8/layout/hProcess4"/>
    <dgm:cxn modelId="{B2AC6781-16C4-4291-B052-039024EEA671}" type="presParOf" srcId="{2009CE87-5A5E-4BFE-A6B1-0E72B290B74F}" destId="{40A89958-2386-4700-88FD-37BDB2C6C994}" srcOrd="2" destOrd="0" presId="urn:microsoft.com/office/officeart/2005/8/layout/hProcess4"/>
    <dgm:cxn modelId="{D85BAAAD-5DF0-4CCA-8D18-B40614C5A908}" type="presParOf" srcId="{40A89958-2386-4700-88FD-37BDB2C6C994}" destId="{2CB4D923-9E03-4C20-9051-71C8888F039E}" srcOrd="0" destOrd="0" presId="urn:microsoft.com/office/officeart/2005/8/layout/hProcess4"/>
    <dgm:cxn modelId="{8BECF68B-A330-48A1-8DB8-9E603E1A3E55}" type="presParOf" srcId="{2CB4D923-9E03-4C20-9051-71C8888F039E}" destId="{38EB292C-F364-4C46-87AC-9F52344B5ECB}" srcOrd="0" destOrd="0" presId="urn:microsoft.com/office/officeart/2005/8/layout/hProcess4"/>
    <dgm:cxn modelId="{FDC44901-4D58-4CC0-8A90-F93F2E0FD54E}" type="presParOf" srcId="{2CB4D923-9E03-4C20-9051-71C8888F039E}" destId="{CFBAA108-4A57-4247-A978-FA5C3675FE6A}" srcOrd="1" destOrd="0" presId="urn:microsoft.com/office/officeart/2005/8/layout/hProcess4"/>
    <dgm:cxn modelId="{44798526-F656-43B6-8AB4-225B77289DE8}" type="presParOf" srcId="{2CB4D923-9E03-4C20-9051-71C8888F039E}" destId="{3F16B963-7B1A-44E3-9E97-BEF07E871382}" srcOrd="2" destOrd="0" presId="urn:microsoft.com/office/officeart/2005/8/layout/hProcess4"/>
    <dgm:cxn modelId="{897F7428-BC62-452C-990D-F34094E44A4B}" type="presParOf" srcId="{2CB4D923-9E03-4C20-9051-71C8888F039E}" destId="{425F8B16-CEF0-4A50-9950-3A401519A8B6}" srcOrd="3" destOrd="0" presId="urn:microsoft.com/office/officeart/2005/8/layout/hProcess4"/>
    <dgm:cxn modelId="{AA3451B4-F9D9-4802-87E7-004CF5D22DA3}" type="presParOf" srcId="{2CB4D923-9E03-4C20-9051-71C8888F039E}" destId="{DFADD1B5-1FE7-49E7-BC32-D51E9C1B8B0C}" srcOrd="4" destOrd="0" presId="urn:microsoft.com/office/officeart/2005/8/layout/hProcess4"/>
    <dgm:cxn modelId="{630E411B-FFAC-45A5-AE16-015E0D76DF78}" type="presParOf" srcId="{40A89958-2386-4700-88FD-37BDB2C6C994}" destId="{56B6F40C-E7D4-46D9-AE00-55A5546C9F1B}" srcOrd="1" destOrd="0" presId="urn:microsoft.com/office/officeart/2005/8/layout/hProcess4"/>
    <dgm:cxn modelId="{500ECA52-FC9C-4E48-B909-55038447D419}" type="presParOf" srcId="{40A89958-2386-4700-88FD-37BDB2C6C994}" destId="{4BCFAF5D-BB84-4D36-93C5-4F5B85AD8F7D}" srcOrd="2" destOrd="0" presId="urn:microsoft.com/office/officeart/2005/8/layout/hProcess4"/>
    <dgm:cxn modelId="{8CDCF20F-2019-4D60-A392-B43935EAE3D3}" type="presParOf" srcId="{4BCFAF5D-BB84-4D36-93C5-4F5B85AD8F7D}" destId="{EEAA9B38-394F-44CC-9C0C-84C96D2765BB}" srcOrd="0" destOrd="0" presId="urn:microsoft.com/office/officeart/2005/8/layout/hProcess4"/>
    <dgm:cxn modelId="{54177B9E-1122-4574-B595-C45EF76F8450}" type="presParOf" srcId="{4BCFAF5D-BB84-4D36-93C5-4F5B85AD8F7D}" destId="{16CDAEAD-A322-4A65-BA33-A2D7B18EF6BE}" srcOrd="1" destOrd="0" presId="urn:microsoft.com/office/officeart/2005/8/layout/hProcess4"/>
    <dgm:cxn modelId="{0958B59F-EFBD-4879-AC54-CFFAFD72C941}" type="presParOf" srcId="{4BCFAF5D-BB84-4D36-93C5-4F5B85AD8F7D}" destId="{C6C010AA-C1E5-4A26-8F81-438A53D18324}" srcOrd="2" destOrd="0" presId="urn:microsoft.com/office/officeart/2005/8/layout/hProcess4"/>
    <dgm:cxn modelId="{03C957F1-CCB4-4E2E-9674-C3B84C3C8B99}" type="presParOf" srcId="{4BCFAF5D-BB84-4D36-93C5-4F5B85AD8F7D}" destId="{2DB1A9FB-A4B6-4EB5-9138-368167952120}" srcOrd="3" destOrd="0" presId="urn:microsoft.com/office/officeart/2005/8/layout/hProcess4"/>
    <dgm:cxn modelId="{97C6668D-828F-4462-AB7D-4AFCD3C6AEA3}" type="presParOf" srcId="{4BCFAF5D-BB84-4D36-93C5-4F5B85AD8F7D}" destId="{46D80B32-E458-4BBC-A121-303F0FB94514}" srcOrd="4" destOrd="0" presId="urn:microsoft.com/office/officeart/2005/8/layout/hProcess4"/>
    <dgm:cxn modelId="{721E348D-9DD5-40CE-87EA-CD3933CE41AD}" type="presParOf" srcId="{40A89958-2386-4700-88FD-37BDB2C6C994}" destId="{61F54042-6EBB-4017-BF39-EA1DFB27A06C}" srcOrd="3" destOrd="0" presId="urn:microsoft.com/office/officeart/2005/8/layout/hProcess4"/>
    <dgm:cxn modelId="{D7023A7D-F650-4E05-9FA7-BF736B801EC8}" type="presParOf" srcId="{40A89958-2386-4700-88FD-37BDB2C6C994}" destId="{B557CF63-0C16-4F94-A74A-1ED64ED73019}" srcOrd="4" destOrd="0" presId="urn:microsoft.com/office/officeart/2005/8/layout/hProcess4"/>
    <dgm:cxn modelId="{23A92496-243B-4102-90FF-8EC7916DE77A}" type="presParOf" srcId="{B557CF63-0C16-4F94-A74A-1ED64ED73019}" destId="{1E1D1F51-6F6D-4B5B-9599-6E23E47B5E6F}" srcOrd="0" destOrd="0" presId="urn:microsoft.com/office/officeart/2005/8/layout/hProcess4"/>
    <dgm:cxn modelId="{469132DC-2A5E-4598-AE12-19F147EF4434}" type="presParOf" srcId="{B557CF63-0C16-4F94-A74A-1ED64ED73019}" destId="{587E7348-A3CB-451B-874C-1DE174BFFB31}" srcOrd="1" destOrd="0" presId="urn:microsoft.com/office/officeart/2005/8/layout/hProcess4"/>
    <dgm:cxn modelId="{69D56C6C-7677-4F46-A300-EB63D6196AC7}" type="presParOf" srcId="{B557CF63-0C16-4F94-A74A-1ED64ED73019}" destId="{ECEC518C-E6BB-4CE4-AB12-D23F014385CB}" srcOrd="2" destOrd="0" presId="urn:microsoft.com/office/officeart/2005/8/layout/hProcess4"/>
    <dgm:cxn modelId="{D6390426-E700-4B51-B1FB-AFD9EFAD7EC4}" type="presParOf" srcId="{B557CF63-0C16-4F94-A74A-1ED64ED73019}" destId="{39EF6550-BD92-4F24-9039-8926E8497C48}" srcOrd="3" destOrd="0" presId="urn:microsoft.com/office/officeart/2005/8/layout/hProcess4"/>
    <dgm:cxn modelId="{5CC8C6BA-B63E-40F8-B82F-47780F242338}" type="presParOf" srcId="{B557CF63-0C16-4F94-A74A-1ED64ED73019}" destId="{22B4D240-4DFA-4A58-9876-D15648181AB7}" srcOrd="4" destOrd="0" presId="urn:microsoft.com/office/officeart/2005/8/layout/hProcess4"/>
    <dgm:cxn modelId="{97B074DD-E85D-4D91-8BCD-08D72939700B}" type="presParOf" srcId="{40A89958-2386-4700-88FD-37BDB2C6C994}" destId="{180C0A62-69DB-4AFC-9EDD-269CBF867F1E}" srcOrd="5" destOrd="0" presId="urn:microsoft.com/office/officeart/2005/8/layout/hProcess4"/>
    <dgm:cxn modelId="{076F76B5-536D-4F96-8F91-8445F8258BA4}" type="presParOf" srcId="{40A89958-2386-4700-88FD-37BDB2C6C994}" destId="{BD9780CD-BF1B-4660-83EE-7DA7C4600CDE}" srcOrd="6" destOrd="0" presId="urn:microsoft.com/office/officeart/2005/8/layout/hProcess4"/>
    <dgm:cxn modelId="{3D5E509C-B7FA-430A-82F9-D8F65DBD8860}" type="presParOf" srcId="{BD9780CD-BF1B-4660-83EE-7DA7C4600CDE}" destId="{FA810217-D278-45AC-9F36-3C1DF48051AC}" srcOrd="0" destOrd="0" presId="urn:microsoft.com/office/officeart/2005/8/layout/hProcess4"/>
    <dgm:cxn modelId="{36B39534-B79F-4FF4-8D9F-F6EF092BC15F}" type="presParOf" srcId="{BD9780CD-BF1B-4660-83EE-7DA7C4600CDE}" destId="{1B2065F6-AB48-4A60-B1D5-A4CF732B9D3E}" srcOrd="1" destOrd="0" presId="urn:microsoft.com/office/officeart/2005/8/layout/hProcess4"/>
    <dgm:cxn modelId="{0A4498E3-2066-42A1-9C0A-0F03F5CF77EA}" type="presParOf" srcId="{BD9780CD-BF1B-4660-83EE-7DA7C4600CDE}" destId="{28F54719-F336-4566-822D-0C10500256F8}" srcOrd="2" destOrd="0" presId="urn:microsoft.com/office/officeart/2005/8/layout/hProcess4"/>
    <dgm:cxn modelId="{642A848A-CE84-4990-81E8-146BD6EAB36D}" type="presParOf" srcId="{BD9780CD-BF1B-4660-83EE-7DA7C4600CDE}" destId="{64D903CD-3889-404C-B34E-5CD9E6009B2B}" srcOrd="3" destOrd="0" presId="urn:microsoft.com/office/officeart/2005/8/layout/hProcess4"/>
    <dgm:cxn modelId="{707D2AC3-9DD2-4944-BBF2-02ED76A0166C}" type="presParOf" srcId="{BD9780CD-BF1B-4660-83EE-7DA7C4600CDE}" destId="{224B248A-E78E-460C-BCEC-C73F71B906CE}"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B4613863-5970-4B08-B4D3-08EF201D3794}">
      <dgm:prSet phldr="0"/>
      <dgm:spPr/>
      <dgm:t>
        <a:bodyPr/>
        <a:lstStyle/>
        <a:p>
          <a:pPr>
            <a:defRPr b="1"/>
          </a:pPr>
          <a:r>
            <a:rPr lang="pt-BR" b="1">
              <a:latin typeface="Arial"/>
            </a:rPr>
            <a:t> Modelos</a:t>
          </a:r>
        </a:p>
      </dgm:t>
    </dgm:pt>
    <dgm:pt modelId="{FB4DE127-250C-4B29-9003-8FF0BC0F7EB6}" type="parTrans" cxnId="{C7EAC02B-0D18-4FA1-B5A5-182167B49E1B}">
      <dgm:prSet/>
      <dgm:spPr/>
    </dgm:pt>
    <dgm:pt modelId="{9213C955-C667-4FA4-862D-380B0A275BA9}" type="sibTrans" cxnId="{C7EAC02B-0D18-4FA1-B5A5-182167B49E1B}">
      <dgm:prSet/>
      <dgm:spPr/>
    </dgm:pt>
    <dgm:pt modelId="{85F1E9A3-8549-4B27-87F9-6B2E8075E465}">
      <dgm:prSet phldr="0"/>
      <dgm:spPr/>
      <dgm:t>
        <a:bodyPr/>
        <a:lstStyle/>
        <a:p>
          <a:pPr>
            <a:defRPr b="1"/>
          </a:pPr>
          <a:r>
            <a:rPr lang="pt-BR" b="1">
              <a:latin typeface="Arial"/>
            </a:rPr>
            <a:t>Instâncias</a:t>
          </a:r>
        </a:p>
      </dgm:t>
    </dgm:pt>
    <dgm:pt modelId="{876FC326-E9CB-4402-B487-F7545FC07EE1}" type="parTrans" cxnId="{CDACD02E-7736-4702-9272-A870799D19DC}">
      <dgm:prSet/>
      <dgm:spPr/>
    </dgm:pt>
    <dgm:pt modelId="{72C5A138-A4E2-4F99-B2E4-B42B9016CDA0}" type="sibTrans" cxnId="{CDACD02E-7736-4702-9272-A870799D19DC}">
      <dgm:prSet/>
      <dgm:spPr/>
    </dgm:pt>
    <dgm:pt modelId="{D9996E32-1E51-491E-B9DE-C8009ED3D00F}">
      <dgm:prSet phldr="0"/>
      <dgm:spPr/>
      <dgm:t>
        <a:bodyPr/>
        <a:lstStyle/>
        <a:p>
          <a:pPr rtl="0">
            <a:defRPr b="1"/>
          </a:pPr>
          <a:r>
            <a:rPr lang="pt-BR" b="1">
              <a:latin typeface="Arial"/>
            </a:rPr>
            <a:t>Esquemas</a:t>
          </a:r>
        </a:p>
      </dgm:t>
    </dgm:pt>
    <dgm:pt modelId="{39B85C6B-95FD-4543-B6F4-1A5BA30E48FB}" type="parTrans" cxnId="{F761C80F-32AA-4C70-BB3B-A37A8E8BA4D5}">
      <dgm:prSet/>
      <dgm:spPr/>
    </dgm:pt>
    <dgm:pt modelId="{447934D7-E1C1-41D9-9F78-77865E258118}" type="sibTrans" cxnId="{F761C80F-32AA-4C70-BB3B-A37A8E8BA4D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03ACB60-A169-4783-A524-E400382155EB}" type="pres">
      <dgm:prSet presAssocID="{B4613863-5970-4B08-B4D3-08EF201D3794}" presName="composite" presStyleCnt="0"/>
      <dgm:spPr/>
    </dgm:pt>
    <dgm:pt modelId="{296F81C5-ED87-411C-9900-5ADF258BF15D}" type="pres">
      <dgm:prSet presAssocID="{B4613863-5970-4B08-B4D3-08EF201D3794}"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8F80901-54DF-443E-82E5-C4398169B080}" type="pres">
      <dgm:prSet presAssocID="{B4613863-5970-4B08-B4D3-08EF201D3794}" presName="DropPinPlaceHolder" presStyleCnt="0"/>
      <dgm:spPr/>
    </dgm:pt>
    <dgm:pt modelId="{85C63B2E-8803-4BB4-99A8-639C19739F6C}" type="pres">
      <dgm:prSet presAssocID="{B4613863-5970-4B08-B4D3-08EF201D3794}" presName="DropPin" presStyleLbl="alignNode1" presStyleIdx="0" presStyleCnt="3"/>
      <dgm:spPr/>
    </dgm:pt>
    <dgm:pt modelId="{56FB00EA-94BA-4C88-AE7D-299B3EEE52A9}" type="pres">
      <dgm:prSet presAssocID="{B4613863-5970-4B08-B4D3-08EF201D3794}"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9C193E3C-C57C-4617-B565-8D2A1C738F19}" type="pres">
      <dgm:prSet presAssocID="{B4613863-5970-4B08-B4D3-08EF201D3794}" presName="L2TextContainer" presStyleLbl="revTx" presStyleIdx="0" presStyleCnt="6">
        <dgm:presLayoutVars>
          <dgm:bulletEnabled val="1"/>
        </dgm:presLayoutVars>
      </dgm:prSet>
      <dgm:spPr/>
    </dgm:pt>
    <dgm:pt modelId="{528CCB74-E916-40BA-AAA3-59F81934C66E}" type="pres">
      <dgm:prSet presAssocID="{B4613863-5970-4B08-B4D3-08EF201D3794}" presName="L1TextContainer" presStyleLbl="revTx" presStyleIdx="1" presStyleCnt="6">
        <dgm:presLayoutVars>
          <dgm:chMax val="1"/>
          <dgm:chPref val="1"/>
          <dgm:bulletEnabled val="1"/>
        </dgm:presLayoutVars>
      </dgm:prSet>
      <dgm:spPr/>
    </dgm:pt>
    <dgm:pt modelId="{46C17CDE-901C-4586-92C0-127BFDFF6E63}" type="pres">
      <dgm:prSet presAssocID="{B4613863-5970-4B08-B4D3-08EF201D3794}"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DD8D27AB-4647-43AF-9F94-1F8ED5F8F81D}" type="pres">
      <dgm:prSet presAssocID="{B4613863-5970-4B08-B4D3-08EF201D3794}" presName="EmptyPlaceHolder" presStyleCnt="0"/>
      <dgm:spPr/>
    </dgm:pt>
    <dgm:pt modelId="{38C8EBFD-6BFC-415C-8F79-F33AEDDE5BEA}" type="pres">
      <dgm:prSet presAssocID="{9213C955-C667-4FA4-862D-380B0A275BA9}" presName="spaceBetweenRectangles" presStyleCnt="0"/>
      <dgm:spPr/>
    </dgm:pt>
    <dgm:pt modelId="{D5471E80-06F9-4C87-A951-3C781BD36371}" type="pres">
      <dgm:prSet presAssocID="{D9996E32-1E51-491E-B9DE-C8009ED3D00F}" presName="composite" presStyleCnt="0"/>
      <dgm:spPr/>
    </dgm:pt>
    <dgm:pt modelId="{C4DF11EE-0C5F-4419-8970-4C5A1E6331E2}" type="pres">
      <dgm:prSet presAssocID="{D9996E32-1E51-491E-B9DE-C8009ED3D00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9ABCE9C-9A69-4E33-9AF8-F23A74BDBA18}" type="pres">
      <dgm:prSet presAssocID="{D9996E32-1E51-491E-B9DE-C8009ED3D00F}" presName="DropPinPlaceHolder" presStyleCnt="0"/>
      <dgm:spPr/>
    </dgm:pt>
    <dgm:pt modelId="{9B40DF85-DE47-4498-83BD-20D48B00C1B0}" type="pres">
      <dgm:prSet presAssocID="{D9996E32-1E51-491E-B9DE-C8009ED3D00F}" presName="DropPin" presStyleLbl="alignNode1" presStyleIdx="1" presStyleCnt="3"/>
      <dgm:spPr/>
    </dgm:pt>
    <dgm:pt modelId="{06D5B7DE-4DB1-41EF-AA52-0FBEF578FAB0}" type="pres">
      <dgm:prSet presAssocID="{D9996E32-1E51-491E-B9DE-C8009ED3D00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7E57C79F-0A3D-4BA4-9B93-6A23F1F57A41}" type="pres">
      <dgm:prSet presAssocID="{D9996E32-1E51-491E-B9DE-C8009ED3D00F}" presName="L2TextContainer" presStyleLbl="revTx" presStyleIdx="2" presStyleCnt="6">
        <dgm:presLayoutVars>
          <dgm:bulletEnabled val="1"/>
        </dgm:presLayoutVars>
      </dgm:prSet>
      <dgm:spPr/>
    </dgm:pt>
    <dgm:pt modelId="{5FAF9945-F183-496D-97D3-E177F800F6DE}" type="pres">
      <dgm:prSet presAssocID="{D9996E32-1E51-491E-B9DE-C8009ED3D00F}" presName="L1TextContainer" presStyleLbl="revTx" presStyleIdx="3" presStyleCnt="6">
        <dgm:presLayoutVars>
          <dgm:chMax val="1"/>
          <dgm:chPref val="1"/>
          <dgm:bulletEnabled val="1"/>
        </dgm:presLayoutVars>
      </dgm:prSet>
      <dgm:spPr/>
    </dgm:pt>
    <dgm:pt modelId="{293A38AC-58B9-4CF5-A440-FB2BFE2AF045}" type="pres">
      <dgm:prSet presAssocID="{D9996E32-1E51-491E-B9DE-C8009ED3D00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C49FDA97-8B0F-451C-B7BF-814FE6F63F89}" type="pres">
      <dgm:prSet presAssocID="{D9996E32-1E51-491E-B9DE-C8009ED3D00F}" presName="EmptyPlaceHolder" presStyleCnt="0"/>
      <dgm:spPr/>
    </dgm:pt>
    <dgm:pt modelId="{C46E8273-FF68-4C98-8DC7-634536A2AE12}" type="pres">
      <dgm:prSet presAssocID="{447934D7-E1C1-41D9-9F78-77865E258118}" presName="spaceBetweenRectangles" presStyleCnt="0"/>
      <dgm:spPr/>
    </dgm:pt>
    <dgm:pt modelId="{FB82EC27-CCD3-4715-B0D6-8C33EA322720}" type="pres">
      <dgm:prSet presAssocID="{85F1E9A3-8549-4B27-87F9-6B2E8075E465}" presName="composite" presStyleCnt="0"/>
      <dgm:spPr/>
    </dgm:pt>
    <dgm:pt modelId="{C307734D-2D88-4E61-AA39-F99C1EE7EEA6}" type="pres">
      <dgm:prSet presAssocID="{85F1E9A3-8549-4B27-87F9-6B2E8075E465}"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EBDC380-B9A2-449B-85B0-DFE19C09EFA4}" type="pres">
      <dgm:prSet presAssocID="{85F1E9A3-8549-4B27-87F9-6B2E8075E465}" presName="DropPinPlaceHolder" presStyleCnt="0"/>
      <dgm:spPr/>
    </dgm:pt>
    <dgm:pt modelId="{9EE0B0DC-FD1E-4F49-814B-59B1C7B399A8}" type="pres">
      <dgm:prSet presAssocID="{85F1E9A3-8549-4B27-87F9-6B2E8075E465}" presName="DropPin" presStyleLbl="alignNode1" presStyleIdx="2" presStyleCnt="3"/>
      <dgm:spPr/>
    </dgm:pt>
    <dgm:pt modelId="{26BD1596-B48E-481B-8C44-ECECE004AD12}" type="pres">
      <dgm:prSet presAssocID="{85F1E9A3-8549-4B27-87F9-6B2E8075E465}"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97D4223E-7228-4E2F-89AA-AE0ABD5F4865}" type="pres">
      <dgm:prSet presAssocID="{85F1E9A3-8549-4B27-87F9-6B2E8075E465}" presName="L2TextContainer" presStyleLbl="revTx" presStyleIdx="4" presStyleCnt="6">
        <dgm:presLayoutVars>
          <dgm:bulletEnabled val="1"/>
        </dgm:presLayoutVars>
      </dgm:prSet>
      <dgm:spPr/>
    </dgm:pt>
    <dgm:pt modelId="{31329750-A9F7-4CA7-9BDB-29F4A9C1D504}" type="pres">
      <dgm:prSet presAssocID="{85F1E9A3-8549-4B27-87F9-6B2E8075E465}" presName="L1TextContainer" presStyleLbl="revTx" presStyleIdx="5" presStyleCnt="6">
        <dgm:presLayoutVars>
          <dgm:chMax val="1"/>
          <dgm:chPref val="1"/>
          <dgm:bulletEnabled val="1"/>
        </dgm:presLayoutVars>
      </dgm:prSet>
      <dgm:spPr/>
    </dgm:pt>
    <dgm:pt modelId="{E21437CD-CD44-4D94-A7B5-5CEF03657F21}" type="pres">
      <dgm:prSet presAssocID="{85F1E9A3-8549-4B27-87F9-6B2E8075E465}"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877D408-679B-45B3-A97B-189C845EDD98}" type="pres">
      <dgm:prSet presAssocID="{85F1E9A3-8549-4B27-87F9-6B2E8075E465}" presName="EmptyPlaceHolder" presStyleCnt="0"/>
      <dgm:spPr/>
    </dgm:pt>
  </dgm:ptLst>
  <dgm:cxnLst>
    <dgm:cxn modelId="{F761C80F-32AA-4C70-BB3B-A37A8E8BA4D5}" srcId="{B2A373E1-0EF3-4471-BC5F-CE9A58991D11}" destId="{D9996E32-1E51-491E-B9DE-C8009ED3D00F}" srcOrd="1" destOrd="0" parTransId="{39B85C6B-95FD-4543-B6F4-1A5BA30E48FB}" sibTransId="{447934D7-E1C1-41D9-9F78-77865E258118}"/>
    <dgm:cxn modelId="{B296581A-7777-4718-A137-64A8C59FA0DE}" type="presOf" srcId="{B4613863-5970-4B08-B4D3-08EF201D3794}" destId="{528CCB74-E916-40BA-AAA3-59F81934C66E}" srcOrd="0" destOrd="0" presId="urn:microsoft.com/office/officeart/2017/3/layout/DropPinTimeline"/>
    <dgm:cxn modelId="{C7EAC02B-0D18-4FA1-B5A5-182167B49E1B}" srcId="{B2A373E1-0EF3-4471-BC5F-CE9A58991D11}" destId="{B4613863-5970-4B08-B4D3-08EF201D3794}" srcOrd="0" destOrd="0" parTransId="{FB4DE127-250C-4B29-9003-8FF0BC0F7EB6}" sibTransId="{9213C955-C667-4FA4-862D-380B0A275BA9}"/>
    <dgm:cxn modelId="{CDACD02E-7736-4702-9272-A870799D19DC}" srcId="{B2A373E1-0EF3-4471-BC5F-CE9A58991D11}" destId="{85F1E9A3-8549-4B27-87F9-6B2E8075E465}" srcOrd="2" destOrd="0" parTransId="{876FC326-E9CB-4402-B487-F7545FC07EE1}" sibTransId="{72C5A138-A4E2-4F99-B2E4-B42B9016CDA0}"/>
    <dgm:cxn modelId="{D82D124F-26A7-4A94-8077-B2F9FF3024C6}" type="presOf" srcId="{D9996E32-1E51-491E-B9DE-C8009ED3D00F}" destId="{5FAF9945-F183-496D-97D3-E177F800F6D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3477D6CC-A52D-473E-862E-023844F098FA}" type="presOf" srcId="{85F1E9A3-8549-4B27-87F9-6B2E8075E465}" destId="{31329750-A9F7-4CA7-9BDB-29F4A9C1D504}" srcOrd="0" destOrd="0" presId="urn:microsoft.com/office/officeart/2017/3/layout/DropPinTimeline"/>
    <dgm:cxn modelId="{82EFC868-7396-494D-8C1A-372404C58780}" type="presParOf" srcId="{AA28CA9B-BAF9-47E7-8A13-702C8082A656}" destId="{FF14B7D0-5540-400A-A05F-2B217081068A}" srcOrd="0" destOrd="0" presId="urn:microsoft.com/office/officeart/2017/3/layout/DropPinTimeline"/>
    <dgm:cxn modelId="{3B1576D2-85CA-4A44-A426-996DB89CAA65}" type="presParOf" srcId="{AA28CA9B-BAF9-47E7-8A13-702C8082A656}" destId="{D53483CF-162A-4103-B3D8-65A409537D8D}" srcOrd="1" destOrd="0" presId="urn:microsoft.com/office/officeart/2017/3/layout/DropPinTimeline"/>
    <dgm:cxn modelId="{93A3EE57-0488-478A-883C-6CB078600DA2}" type="presParOf" srcId="{D53483CF-162A-4103-B3D8-65A409537D8D}" destId="{103ACB60-A169-4783-A524-E400382155EB}" srcOrd="0" destOrd="0" presId="urn:microsoft.com/office/officeart/2017/3/layout/DropPinTimeline"/>
    <dgm:cxn modelId="{D0E59F41-3FD8-4F06-A0C9-F31BF75AE87E}" type="presParOf" srcId="{103ACB60-A169-4783-A524-E400382155EB}" destId="{296F81C5-ED87-411C-9900-5ADF258BF15D}" srcOrd="0" destOrd="0" presId="urn:microsoft.com/office/officeart/2017/3/layout/DropPinTimeline"/>
    <dgm:cxn modelId="{09BDE8D8-8EA7-43D0-A1FD-B22D1C472AD0}" type="presParOf" srcId="{103ACB60-A169-4783-A524-E400382155EB}" destId="{18F80901-54DF-443E-82E5-C4398169B080}" srcOrd="1" destOrd="0" presId="urn:microsoft.com/office/officeart/2017/3/layout/DropPinTimeline"/>
    <dgm:cxn modelId="{B0221417-13AD-44C7-9AB8-B28A0685B047}" type="presParOf" srcId="{18F80901-54DF-443E-82E5-C4398169B080}" destId="{85C63B2E-8803-4BB4-99A8-639C19739F6C}" srcOrd="0" destOrd="0" presId="urn:microsoft.com/office/officeart/2017/3/layout/DropPinTimeline"/>
    <dgm:cxn modelId="{57313BE5-10EA-49B8-9BED-0E633324A592}" type="presParOf" srcId="{18F80901-54DF-443E-82E5-C4398169B080}" destId="{56FB00EA-94BA-4C88-AE7D-299B3EEE52A9}" srcOrd="1" destOrd="0" presId="urn:microsoft.com/office/officeart/2017/3/layout/DropPinTimeline"/>
    <dgm:cxn modelId="{99EC296B-02AF-42FC-ABED-045AE896576B}" type="presParOf" srcId="{103ACB60-A169-4783-A524-E400382155EB}" destId="{9C193E3C-C57C-4617-B565-8D2A1C738F19}" srcOrd="2" destOrd="0" presId="urn:microsoft.com/office/officeart/2017/3/layout/DropPinTimeline"/>
    <dgm:cxn modelId="{E7D72942-AC12-456D-A545-DB93F47E5156}" type="presParOf" srcId="{103ACB60-A169-4783-A524-E400382155EB}" destId="{528CCB74-E916-40BA-AAA3-59F81934C66E}" srcOrd="3" destOrd="0" presId="urn:microsoft.com/office/officeart/2017/3/layout/DropPinTimeline"/>
    <dgm:cxn modelId="{B447EB00-AFB6-4327-874E-438FEEB24680}" type="presParOf" srcId="{103ACB60-A169-4783-A524-E400382155EB}" destId="{46C17CDE-901C-4586-92C0-127BFDFF6E63}" srcOrd="4" destOrd="0" presId="urn:microsoft.com/office/officeart/2017/3/layout/DropPinTimeline"/>
    <dgm:cxn modelId="{2E2D928B-AAF1-4DDD-80BC-DE4A536BBE9C}" type="presParOf" srcId="{103ACB60-A169-4783-A524-E400382155EB}" destId="{DD8D27AB-4647-43AF-9F94-1F8ED5F8F81D}" srcOrd="5" destOrd="0" presId="urn:microsoft.com/office/officeart/2017/3/layout/DropPinTimeline"/>
    <dgm:cxn modelId="{DD3BC722-1433-4838-83D1-8DDC2E93BC94}" type="presParOf" srcId="{D53483CF-162A-4103-B3D8-65A409537D8D}" destId="{38C8EBFD-6BFC-415C-8F79-F33AEDDE5BEA}" srcOrd="1" destOrd="0" presId="urn:microsoft.com/office/officeart/2017/3/layout/DropPinTimeline"/>
    <dgm:cxn modelId="{A71F197C-75FE-43D8-AFDC-1A2BD4B28FCA}" type="presParOf" srcId="{D53483CF-162A-4103-B3D8-65A409537D8D}" destId="{D5471E80-06F9-4C87-A951-3C781BD36371}" srcOrd="2" destOrd="0" presId="urn:microsoft.com/office/officeart/2017/3/layout/DropPinTimeline"/>
    <dgm:cxn modelId="{3BE92B9A-2C96-4821-B80A-B589BAE8B261}" type="presParOf" srcId="{D5471E80-06F9-4C87-A951-3C781BD36371}" destId="{C4DF11EE-0C5F-4419-8970-4C5A1E6331E2}" srcOrd="0" destOrd="0" presId="urn:microsoft.com/office/officeart/2017/3/layout/DropPinTimeline"/>
    <dgm:cxn modelId="{ED41E3F8-DBC8-47A5-BCCF-68338D162CDD}" type="presParOf" srcId="{D5471E80-06F9-4C87-A951-3C781BD36371}" destId="{A9ABCE9C-9A69-4E33-9AF8-F23A74BDBA18}" srcOrd="1" destOrd="0" presId="urn:microsoft.com/office/officeart/2017/3/layout/DropPinTimeline"/>
    <dgm:cxn modelId="{B047EAA9-5F1E-492D-8ECD-7A6E16F10CFC}" type="presParOf" srcId="{A9ABCE9C-9A69-4E33-9AF8-F23A74BDBA18}" destId="{9B40DF85-DE47-4498-83BD-20D48B00C1B0}" srcOrd="0" destOrd="0" presId="urn:microsoft.com/office/officeart/2017/3/layout/DropPinTimeline"/>
    <dgm:cxn modelId="{0DA27238-2ACD-469C-8DDA-B7325439022D}" type="presParOf" srcId="{A9ABCE9C-9A69-4E33-9AF8-F23A74BDBA18}" destId="{06D5B7DE-4DB1-41EF-AA52-0FBEF578FAB0}" srcOrd="1" destOrd="0" presId="urn:microsoft.com/office/officeart/2017/3/layout/DropPinTimeline"/>
    <dgm:cxn modelId="{EFA7F52D-E5C5-4C2F-B108-7A7EF0EBEE67}" type="presParOf" srcId="{D5471E80-06F9-4C87-A951-3C781BD36371}" destId="{7E57C79F-0A3D-4BA4-9B93-6A23F1F57A41}" srcOrd="2" destOrd="0" presId="urn:microsoft.com/office/officeart/2017/3/layout/DropPinTimeline"/>
    <dgm:cxn modelId="{E14EC590-D954-4ECB-8D50-C79EB17F0805}" type="presParOf" srcId="{D5471E80-06F9-4C87-A951-3C781BD36371}" destId="{5FAF9945-F183-496D-97D3-E177F800F6DE}" srcOrd="3" destOrd="0" presId="urn:microsoft.com/office/officeart/2017/3/layout/DropPinTimeline"/>
    <dgm:cxn modelId="{3ABC849F-CFDC-43A5-9A21-332655662028}" type="presParOf" srcId="{D5471E80-06F9-4C87-A951-3C781BD36371}" destId="{293A38AC-58B9-4CF5-A440-FB2BFE2AF045}" srcOrd="4" destOrd="0" presId="urn:microsoft.com/office/officeart/2017/3/layout/DropPinTimeline"/>
    <dgm:cxn modelId="{229647C1-2225-4769-80DC-AC2A16D6D9C8}" type="presParOf" srcId="{D5471E80-06F9-4C87-A951-3C781BD36371}" destId="{C49FDA97-8B0F-451C-B7BF-814FE6F63F89}" srcOrd="5" destOrd="0" presId="urn:microsoft.com/office/officeart/2017/3/layout/DropPinTimeline"/>
    <dgm:cxn modelId="{D2E252B9-46E8-498B-A7B3-657E24A020FE}" type="presParOf" srcId="{D53483CF-162A-4103-B3D8-65A409537D8D}" destId="{C46E8273-FF68-4C98-8DC7-634536A2AE12}" srcOrd="3" destOrd="0" presId="urn:microsoft.com/office/officeart/2017/3/layout/DropPinTimeline"/>
    <dgm:cxn modelId="{90762221-05A9-4294-B483-84B0F264411A}" type="presParOf" srcId="{D53483CF-162A-4103-B3D8-65A409537D8D}" destId="{FB82EC27-CCD3-4715-B0D6-8C33EA322720}" srcOrd="4" destOrd="0" presId="urn:microsoft.com/office/officeart/2017/3/layout/DropPinTimeline"/>
    <dgm:cxn modelId="{4D19D498-DE4F-450E-8505-BA6298D7594E}" type="presParOf" srcId="{FB82EC27-CCD3-4715-B0D6-8C33EA322720}" destId="{C307734D-2D88-4E61-AA39-F99C1EE7EEA6}" srcOrd="0" destOrd="0" presId="urn:microsoft.com/office/officeart/2017/3/layout/DropPinTimeline"/>
    <dgm:cxn modelId="{820388C0-4226-4734-BCC9-5159628A809C}" type="presParOf" srcId="{FB82EC27-CCD3-4715-B0D6-8C33EA322720}" destId="{CEBDC380-B9A2-449B-85B0-DFE19C09EFA4}" srcOrd="1" destOrd="0" presId="urn:microsoft.com/office/officeart/2017/3/layout/DropPinTimeline"/>
    <dgm:cxn modelId="{7DE65A9A-F61A-4A31-8D82-3291EEF0972F}" type="presParOf" srcId="{CEBDC380-B9A2-449B-85B0-DFE19C09EFA4}" destId="{9EE0B0DC-FD1E-4F49-814B-59B1C7B399A8}" srcOrd="0" destOrd="0" presId="urn:microsoft.com/office/officeart/2017/3/layout/DropPinTimeline"/>
    <dgm:cxn modelId="{9B89A0AA-F3B0-44FD-BA04-F0BFCF069B77}" type="presParOf" srcId="{CEBDC380-B9A2-449B-85B0-DFE19C09EFA4}" destId="{26BD1596-B48E-481B-8C44-ECECE004AD12}" srcOrd="1" destOrd="0" presId="urn:microsoft.com/office/officeart/2017/3/layout/DropPinTimeline"/>
    <dgm:cxn modelId="{B2212ED0-38B4-471B-AFB3-A0624F88A510}" type="presParOf" srcId="{FB82EC27-CCD3-4715-B0D6-8C33EA322720}" destId="{97D4223E-7228-4E2F-89AA-AE0ABD5F4865}" srcOrd="2" destOrd="0" presId="urn:microsoft.com/office/officeart/2017/3/layout/DropPinTimeline"/>
    <dgm:cxn modelId="{74ABA74D-594E-4038-8CAD-AA89F6D7E9DB}" type="presParOf" srcId="{FB82EC27-CCD3-4715-B0D6-8C33EA322720}" destId="{31329750-A9F7-4CA7-9BDB-29F4A9C1D504}" srcOrd="3" destOrd="0" presId="urn:microsoft.com/office/officeart/2017/3/layout/DropPinTimeline"/>
    <dgm:cxn modelId="{EA4640EE-DA2E-4BFB-B40C-74E40C788A25}" type="presParOf" srcId="{FB82EC27-CCD3-4715-B0D6-8C33EA322720}" destId="{E21437CD-CD44-4D94-A7B5-5CEF03657F21}" srcOrd="4" destOrd="0" presId="urn:microsoft.com/office/officeart/2017/3/layout/DropPinTimeline"/>
    <dgm:cxn modelId="{7CBC0887-A1CB-4D3B-88F8-4853EBB5C73A}" type="presParOf" srcId="{FB82EC27-CCD3-4715-B0D6-8C33EA322720}" destId="{7877D408-679B-45B3-A97B-189C845EDD9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3710BF-EBC6-424F-8FDB-EEDC1FCE9995}"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5F5C8889-7D4E-4E5C-94F6-80A9DB6DEF4A}">
      <dgm:prSet phldrT="[Texto]" phldr="0"/>
      <dgm:spPr/>
      <dgm:t>
        <a:bodyPr/>
        <a:lstStyle/>
        <a:p>
          <a:pPr>
            <a:defRPr b="1"/>
          </a:pPr>
          <a:r>
            <a:rPr lang="pt-BR" b="0"/>
            <a:t>Redes de computadores</a:t>
          </a:r>
          <a:endParaRPr lang="pt-BR"/>
        </a:p>
      </dgm:t>
    </dgm:pt>
    <dgm:pt modelId="{C697CB24-B635-42F0-99E6-1FAC38C3B084}" type="parTrans" cxnId="{EAAF552B-8836-4A2C-AA0A-52B80C2D794F}">
      <dgm:prSet/>
      <dgm:spPr/>
      <dgm:t>
        <a:bodyPr/>
        <a:lstStyle/>
        <a:p>
          <a:endParaRPr lang="pt-BR"/>
        </a:p>
      </dgm:t>
    </dgm:pt>
    <dgm:pt modelId="{DFF97EF4-3848-4DDF-9AC7-93838A1BB47C}" type="sibTrans" cxnId="{EAAF552B-8836-4A2C-AA0A-52B80C2D794F}">
      <dgm:prSet/>
      <dgm:spPr/>
      <dgm:t>
        <a:bodyPr/>
        <a:lstStyle/>
        <a:p>
          <a:endParaRPr lang="pt-BR"/>
        </a:p>
      </dgm:t>
    </dgm:pt>
    <dgm:pt modelId="{7E5B3121-879D-4BAC-A9AD-515AA94DCFC5}">
      <dgm:prSet phldrT="[Texto]" phldr="0"/>
      <dgm:spPr/>
      <dgm:t>
        <a:bodyPr/>
        <a:lstStyle/>
        <a:p>
          <a:r>
            <a:rPr lang="pt-BR">
              <a:latin typeface="Arial"/>
            </a:rPr>
            <a:t> 2009</a:t>
          </a:r>
          <a:endParaRPr lang="pt-BR"/>
        </a:p>
      </dgm:t>
    </dgm:pt>
    <dgm:pt modelId="{21B01F30-C9FD-4AB2-8C5F-C73F6174AB3B}" type="parTrans" cxnId="{35B21B80-BAF8-4085-A6E9-F7AAC9180115}">
      <dgm:prSet/>
      <dgm:spPr/>
      <dgm:t>
        <a:bodyPr/>
        <a:lstStyle/>
        <a:p>
          <a:endParaRPr lang="pt-BR"/>
        </a:p>
      </dgm:t>
    </dgm:pt>
    <dgm:pt modelId="{3E1E1A9C-BBE3-4A03-B25D-1644C3A2CF8F}" type="sibTrans" cxnId="{35B21B80-BAF8-4085-A6E9-F7AAC9180115}">
      <dgm:prSet/>
      <dgm:spPr/>
      <dgm:t>
        <a:bodyPr/>
        <a:lstStyle/>
        <a:p>
          <a:endParaRPr lang="pt-BR"/>
        </a:p>
      </dgm:t>
    </dgm:pt>
    <dgm:pt modelId="{05FCDA7B-B748-41A5-B82F-60C348F8D9DE}">
      <dgm:prSet phldrT="[Texto]" phldr="0"/>
      <dgm:spPr/>
      <dgm:t>
        <a:bodyPr/>
        <a:lstStyle/>
        <a:p>
          <a:pPr>
            <a:defRPr b="1"/>
          </a:pPr>
          <a:r>
            <a:rPr lang="pt-BR">
              <a:latin typeface="Arial"/>
            </a:rPr>
            <a:t>Programação</a:t>
          </a:r>
          <a:endParaRPr lang="pt-BR"/>
        </a:p>
      </dgm:t>
    </dgm:pt>
    <dgm:pt modelId="{33223663-A984-4C02-9080-8EECCA3CFF17}" type="parTrans" cxnId="{CD97C853-1A6D-4C8D-BE0B-221DD43A8218}">
      <dgm:prSet/>
      <dgm:spPr/>
      <dgm:t>
        <a:bodyPr/>
        <a:lstStyle/>
        <a:p>
          <a:endParaRPr lang="pt-BR"/>
        </a:p>
      </dgm:t>
    </dgm:pt>
    <dgm:pt modelId="{67CC9964-5E71-4BCF-BB5C-C588CD4A6F8F}" type="sibTrans" cxnId="{CD97C853-1A6D-4C8D-BE0B-221DD43A8218}">
      <dgm:prSet/>
      <dgm:spPr/>
      <dgm:t>
        <a:bodyPr/>
        <a:lstStyle/>
        <a:p>
          <a:endParaRPr lang="pt-BR"/>
        </a:p>
      </dgm:t>
    </dgm:pt>
    <dgm:pt modelId="{9AD9D7B3-8F21-45B2-8C50-68D833E2FA0D}">
      <dgm:prSet phldrT="[Texto]" phldr="0"/>
      <dgm:spPr/>
      <dgm:t>
        <a:bodyPr/>
        <a:lstStyle/>
        <a:p>
          <a:r>
            <a:rPr lang="pt-BR">
              <a:latin typeface="Arial"/>
            </a:rPr>
            <a:t>2012</a:t>
          </a:r>
          <a:endParaRPr lang="pt-BR"/>
        </a:p>
      </dgm:t>
    </dgm:pt>
    <dgm:pt modelId="{CFE3319A-8C1F-4972-ABDA-1E96B6D27FF3}" type="parTrans" cxnId="{B8091F7F-B46A-469C-B1F1-7EA9CD790DB7}">
      <dgm:prSet/>
      <dgm:spPr/>
      <dgm:t>
        <a:bodyPr/>
        <a:lstStyle/>
        <a:p>
          <a:endParaRPr lang="pt-BR"/>
        </a:p>
      </dgm:t>
    </dgm:pt>
    <dgm:pt modelId="{B7BBA872-B2BC-42EC-8A98-0F44A4222A57}" type="sibTrans" cxnId="{B8091F7F-B46A-469C-B1F1-7EA9CD790DB7}">
      <dgm:prSet/>
      <dgm:spPr/>
      <dgm:t>
        <a:bodyPr/>
        <a:lstStyle/>
        <a:p>
          <a:endParaRPr lang="pt-BR"/>
        </a:p>
      </dgm:t>
    </dgm:pt>
    <dgm:pt modelId="{DA44522B-0B24-4E82-8F65-5690E7574FA2}">
      <dgm:prSet phldrT="[Texto]" phldr="0"/>
      <dgm:spPr/>
      <dgm:t>
        <a:bodyPr/>
        <a:lstStyle/>
        <a:p>
          <a:pPr>
            <a:defRPr b="1"/>
          </a:pPr>
          <a:r>
            <a:rPr lang="pt-BR">
              <a:latin typeface="Arial"/>
            </a:rPr>
            <a:t> Gerenciamento de Projetos</a:t>
          </a:r>
          <a:endParaRPr lang="pt-BR"/>
        </a:p>
      </dgm:t>
    </dgm:pt>
    <dgm:pt modelId="{0EB0E11E-446F-44AD-8B27-8020847DF685}" type="parTrans" cxnId="{4CE35623-38E6-4F06-8AC3-1F45C4A2A1AA}">
      <dgm:prSet/>
      <dgm:spPr/>
      <dgm:t>
        <a:bodyPr/>
        <a:lstStyle/>
        <a:p>
          <a:endParaRPr lang="pt-BR"/>
        </a:p>
      </dgm:t>
    </dgm:pt>
    <dgm:pt modelId="{47D074C2-E1B3-4FEA-A62E-7B1CA4619EDD}" type="sibTrans" cxnId="{4CE35623-38E6-4F06-8AC3-1F45C4A2A1AA}">
      <dgm:prSet/>
      <dgm:spPr/>
      <dgm:t>
        <a:bodyPr/>
        <a:lstStyle/>
        <a:p>
          <a:endParaRPr lang="pt-BR"/>
        </a:p>
      </dgm:t>
    </dgm:pt>
    <dgm:pt modelId="{0FA0C47D-0058-4185-9249-9256330A9DE1}">
      <dgm:prSet phldrT="[Texto]" phldr="0"/>
      <dgm:spPr/>
      <dgm:t>
        <a:bodyPr/>
        <a:lstStyle/>
        <a:p>
          <a:r>
            <a:rPr lang="pt-BR">
              <a:latin typeface="Arial"/>
            </a:rPr>
            <a:t> 2014</a:t>
          </a:r>
          <a:endParaRPr lang="pt-BR"/>
        </a:p>
      </dgm:t>
    </dgm:pt>
    <dgm:pt modelId="{98C9CB3B-8AEF-4C30-AD58-D95C131F16B8}" type="parTrans" cxnId="{03E85DB3-56CD-4350-9119-3F3CF68253D6}">
      <dgm:prSet/>
      <dgm:spPr/>
      <dgm:t>
        <a:bodyPr/>
        <a:lstStyle/>
        <a:p>
          <a:endParaRPr lang="pt-BR"/>
        </a:p>
      </dgm:t>
    </dgm:pt>
    <dgm:pt modelId="{97D1CD80-003D-4FDF-8F60-CDF44F77D42F}" type="sibTrans" cxnId="{03E85DB3-56CD-4350-9119-3F3CF68253D6}">
      <dgm:prSet/>
      <dgm:spPr/>
      <dgm:t>
        <a:bodyPr/>
        <a:lstStyle/>
        <a:p>
          <a:endParaRPr lang="pt-BR"/>
        </a:p>
      </dgm:t>
    </dgm:pt>
    <dgm:pt modelId="{23408B4F-8F00-441E-815A-9D1C2FB56D6F}">
      <dgm:prSet phldr="0"/>
      <dgm:spPr/>
      <dgm:t>
        <a:bodyPr/>
        <a:lstStyle/>
        <a:p>
          <a:pPr rtl="0">
            <a:defRPr b="1"/>
          </a:pPr>
          <a:r>
            <a:rPr lang="pt-BR" b="0">
              <a:latin typeface="Arial"/>
            </a:rPr>
            <a:t> Ciencia de dados</a:t>
          </a:r>
          <a:endParaRPr lang="pt-BR" b="1">
            <a:latin typeface="Arial"/>
          </a:endParaRPr>
        </a:p>
      </dgm:t>
    </dgm:pt>
    <dgm:pt modelId="{8B23B981-D81D-437E-BC92-DC5BF05B9680}" type="parTrans" cxnId="{7D617A87-9E7A-477E-993D-EB8AE2EF08DF}">
      <dgm:prSet/>
      <dgm:spPr/>
    </dgm:pt>
    <dgm:pt modelId="{21B1976F-8658-4BFE-BFA4-48138012275E}" type="sibTrans" cxnId="{7D617A87-9E7A-477E-993D-EB8AE2EF08DF}">
      <dgm:prSet/>
      <dgm:spPr/>
    </dgm:pt>
    <dgm:pt modelId="{9E4B76E2-2B14-467B-8EFF-58ACA642FC2E}">
      <dgm:prSet phldr="0"/>
      <dgm:spPr/>
      <dgm:t>
        <a:bodyPr/>
        <a:lstStyle/>
        <a:p>
          <a:r>
            <a:rPr lang="pt-BR" b="0">
              <a:latin typeface="Arial"/>
            </a:rPr>
            <a:t>2017</a:t>
          </a:r>
          <a:endParaRPr lang="pt-BR" b="1"/>
        </a:p>
      </dgm:t>
    </dgm:pt>
    <dgm:pt modelId="{EF81650D-C505-4817-8B15-9CE301C2E85B}" type="parTrans" cxnId="{40D98207-31C2-41B3-9DDB-DCAE147A0762}">
      <dgm:prSet/>
      <dgm:spPr/>
    </dgm:pt>
    <dgm:pt modelId="{4D3DA495-190B-461E-8C72-F3FE0DDE9033}" type="sibTrans" cxnId="{40D98207-31C2-41B3-9DDB-DCAE147A0762}">
      <dgm:prSet/>
      <dgm:spPr/>
    </dgm:pt>
    <dgm:pt modelId="{1C61F8B1-56CA-4C58-B559-4350E2659C4D}" type="pres">
      <dgm:prSet presAssocID="{4E3710BF-EBC6-424F-8FDB-EEDC1FCE9995}" presName="root" presStyleCnt="0">
        <dgm:presLayoutVars>
          <dgm:chMax/>
          <dgm:chPref/>
          <dgm:animLvl val="lvl"/>
        </dgm:presLayoutVars>
      </dgm:prSet>
      <dgm:spPr/>
    </dgm:pt>
    <dgm:pt modelId="{F5B0B2FA-ACF0-4A86-84EC-155F3C56E048}" type="pres">
      <dgm:prSet presAssocID="{4E3710BF-EBC6-424F-8FDB-EEDC1FCE9995}"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0AC356B9-0321-4E63-BF31-8D443E0C44BD}" type="pres">
      <dgm:prSet presAssocID="{4E3710BF-EBC6-424F-8FDB-EEDC1FCE9995}" presName="nodes" presStyleCnt="0">
        <dgm:presLayoutVars>
          <dgm:chMax/>
          <dgm:chPref/>
          <dgm:animLvl val="lvl"/>
        </dgm:presLayoutVars>
      </dgm:prSet>
      <dgm:spPr/>
    </dgm:pt>
    <dgm:pt modelId="{476A51EC-4AC2-46AD-9FB1-B8711A770001}" type="pres">
      <dgm:prSet presAssocID="{5F5C8889-7D4E-4E5C-94F6-80A9DB6DEF4A}" presName="composite" presStyleCnt="0"/>
      <dgm:spPr/>
    </dgm:pt>
    <dgm:pt modelId="{E845BCCC-7F9E-451D-9FB2-6BCC3A670F70}" type="pres">
      <dgm:prSet presAssocID="{5F5C8889-7D4E-4E5C-94F6-80A9DB6DEF4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52900832-1FEA-4A33-A5C0-F55ED51DC06A}" type="pres">
      <dgm:prSet presAssocID="{5F5C8889-7D4E-4E5C-94F6-80A9DB6DEF4A}" presName="DropPinPlaceHolder" presStyleCnt="0"/>
      <dgm:spPr/>
    </dgm:pt>
    <dgm:pt modelId="{8121035C-D75E-42FE-ABCB-D5D4B3A310DD}" type="pres">
      <dgm:prSet presAssocID="{5F5C8889-7D4E-4E5C-94F6-80A9DB6DEF4A}" presName="DropPin" presStyleLbl="alignNode1" presStyleIdx="0" presStyleCnt="4"/>
      <dgm:spPr/>
    </dgm:pt>
    <dgm:pt modelId="{7867E284-4D6E-4F06-B252-9E5FAD31F56A}" type="pres">
      <dgm:prSet presAssocID="{5F5C8889-7D4E-4E5C-94F6-80A9DB6DEF4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F65DF309-A754-4BCF-BF20-8A4123FF6456}" type="pres">
      <dgm:prSet presAssocID="{5F5C8889-7D4E-4E5C-94F6-80A9DB6DEF4A}" presName="L2TextContainer" presStyleLbl="revTx" presStyleIdx="0" presStyleCnt="8">
        <dgm:presLayoutVars>
          <dgm:bulletEnabled val="1"/>
        </dgm:presLayoutVars>
      </dgm:prSet>
      <dgm:spPr/>
    </dgm:pt>
    <dgm:pt modelId="{5121F45E-1AA5-418C-89A4-15C554A1D5AE}" type="pres">
      <dgm:prSet presAssocID="{5F5C8889-7D4E-4E5C-94F6-80A9DB6DEF4A}" presName="L1TextContainer" presStyleLbl="revTx" presStyleIdx="1" presStyleCnt="8">
        <dgm:presLayoutVars>
          <dgm:chMax val="1"/>
          <dgm:chPref val="1"/>
          <dgm:bulletEnabled val="1"/>
        </dgm:presLayoutVars>
      </dgm:prSet>
      <dgm:spPr/>
    </dgm:pt>
    <dgm:pt modelId="{931AA499-B491-4A02-A218-A79BA6414E60}" type="pres">
      <dgm:prSet presAssocID="{5F5C8889-7D4E-4E5C-94F6-80A9DB6DEF4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F1C66380-9F3F-4CA1-BF4B-DFDC8148E1DF}" type="pres">
      <dgm:prSet presAssocID="{5F5C8889-7D4E-4E5C-94F6-80A9DB6DEF4A}" presName="EmptyPlaceHolder" presStyleCnt="0"/>
      <dgm:spPr/>
    </dgm:pt>
    <dgm:pt modelId="{7860E394-320C-4F88-BE04-82083559E616}" type="pres">
      <dgm:prSet presAssocID="{DFF97EF4-3848-4DDF-9AC7-93838A1BB47C}" presName="spaceBetweenRectangles" presStyleCnt="0"/>
      <dgm:spPr/>
    </dgm:pt>
    <dgm:pt modelId="{35FA8110-72EE-4505-AEDF-DB31AEBAB4EC}" type="pres">
      <dgm:prSet presAssocID="{05FCDA7B-B748-41A5-B82F-60C348F8D9DE}" presName="composite" presStyleCnt="0"/>
      <dgm:spPr/>
    </dgm:pt>
    <dgm:pt modelId="{1673826F-8F33-4F2C-A356-D3B04F2F8762}" type="pres">
      <dgm:prSet presAssocID="{05FCDA7B-B748-41A5-B82F-60C348F8D9DE}"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AFF6D60-A898-48E7-9608-EC96121DFB46}" type="pres">
      <dgm:prSet presAssocID="{05FCDA7B-B748-41A5-B82F-60C348F8D9DE}" presName="DropPinPlaceHolder" presStyleCnt="0"/>
      <dgm:spPr/>
    </dgm:pt>
    <dgm:pt modelId="{5875E11D-B3FF-4FA8-A0C5-63C45C03959A}" type="pres">
      <dgm:prSet presAssocID="{05FCDA7B-B748-41A5-B82F-60C348F8D9DE}" presName="DropPin" presStyleLbl="alignNode1" presStyleIdx="1" presStyleCnt="4"/>
      <dgm:spPr/>
    </dgm:pt>
    <dgm:pt modelId="{08450CE6-FFCB-4292-9283-FFA8FC2E7EAD}" type="pres">
      <dgm:prSet presAssocID="{05FCDA7B-B748-41A5-B82F-60C348F8D9DE}"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66125A0A-D7DA-47AE-9E78-872A90D274CE}" type="pres">
      <dgm:prSet presAssocID="{05FCDA7B-B748-41A5-B82F-60C348F8D9DE}" presName="L2TextContainer" presStyleLbl="revTx" presStyleIdx="2" presStyleCnt="8">
        <dgm:presLayoutVars>
          <dgm:bulletEnabled val="1"/>
        </dgm:presLayoutVars>
      </dgm:prSet>
      <dgm:spPr/>
    </dgm:pt>
    <dgm:pt modelId="{88DDAD45-EE64-4166-8EF0-F7C676D6952B}" type="pres">
      <dgm:prSet presAssocID="{05FCDA7B-B748-41A5-B82F-60C348F8D9DE}" presName="L1TextContainer" presStyleLbl="revTx" presStyleIdx="3" presStyleCnt="8">
        <dgm:presLayoutVars>
          <dgm:chMax val="1"/>
          <dgm:chPref val="1"/>
          <dgm:bulletEnabled val="1"/>
        </dgm:presLayoutVars>
      </dgm:prSet>
      <dgm:spPr/>
    </dgm:pt>
    <dgm:pt modelId="{956F4F7A-B7CF-4C64-A9BC-BD814E847B25}" type="pres">
      <dgm:prSet presAssocID="{05FCDA7B-B748-41A5-B82F-60C348F8D9DE}"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639ADE32-1401-4D7E-849A-100DF1804E21}" type="pres">
      <dgm:prSet presAssocID="{05FCDA7B-B748-41A5-B82F-60C348F8D9DE}" presName="EmptyPlaceHolder" presStyleCnt="0"/>
      <dgm:spPr/>
    </dgm:pt>
    <dgm:pt modelId="{FF7506F1-7FA8-47D2-97DF-D8FFF9D44D92}" type="pres">
      <dgm:prSet presAssocID="{67CC9964-5E71-4BCF-BB5C-C588CD4A6F8F}" presName="spaceBetweenRectangles" presStyleCnt="0"/>
      <dgm:spPr/>
    </dgm:pt>
    <dgm:pt modelId="{01FD61FA-3089-49E5-8269-9502289A8C54}" type="pres">
      <dgm:prSet presAssocID="{DA44522B-0B24-4E82-8F65-5690E7574FA2}" presName="composite" presStyleCnt="0"/>
      <dgm:spPr/>
    </dgm:pt>
    <dgm:pt modelId="{0ED263E7-F2C3-462A-B48C-7C0356FBD6CF}" type="pres">
      <dgm:prSet presAssocID="{DA44522B-0B24-4E82-8F65-5690E7574FA2}"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143905D1-31F9-43A6-BB05-13E987710A21}" type="pres">
      <dgm:prSet presAssocID="{DA44522B-0B24-4E82-8F65-5690E7574FA2}" presName="DropPinPlaceHolder" presStyleCnt="0"/>
      <dgm:spPr/>
    </dgm:pt>
    <dgm:pt modelId="{E4D376D2-ADCD-4EC7-906F-CFEAB54ED67F}" type="pres">
      <dgm:prSet presAssocID="{DA44522B-0B24-4E82-8F65-5690E7574FA2}" presName="DropPin" presStyleLbl="alignNode1" presStyleIdx="2" presStyleCnt="4"/>
      <dgm:spPr/>
    </dgm:pt>
    <dgm:pt modelId="{6BBE1650-EAC2-4EBE-8E58-9D1D4735BC51}" type="pres">
      <dgm:prSet presAssocID="{DA44522B-0B24-4E82-8F65-5690E7574FA2}"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B673F781-EA21-499A-94E9-E2AC1AD27FC8}" type="pres">
      <dgm:prSet presAssocID="{DA44522B-0B24-4E82-8F65-5690E7574FA2}" presName="L2TextContainer" presStyleLbl="revTx" presStyleIdx="4" presStyleCnt="8">
        <dgm:presLayoutVars>
          <dgm:bulletEnabled val="1"/>
        </dgm:presLayoutVars>
      </dgm:prSet>
      <dgm:spPr/>
    </dgm:pt>
    <dgm:pt modelId="{9D48930A-7C6B-4DFE-A866-11B6C3304BF0}" type="pres">
      <dgm:prSet presAssocID="{DA44522B-0B24-4E82-8F65-5690E7574FA2}" presName="L1TextContainer" presStyleLbl="revTx" presStyleIdx="5" presStyleCnt="8">
        <dgm:presLayoutVars>
          <dgm:chMax val="1"/>
          <dgm:chPref val="1"/>
          <dgm:bulletEnabled val="1"/>
        </dgm:presLayoutVars>
      </dgm:prSet>
      <dgm:spPr/>
    </dgm:pt>
    <dgm:pt modelId="{10D413D9-5D6C-4891-A5A5-4D9E77D0381E}" type="pres">
      <dgm:prSet presAssocID="{DA44522B-0B24-4E82-8F65-5690E7574FA2}"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08072AE0-E8DA-46FF-B0BA-793AB5610A91}" type="pres">
      <dgm:prSet presAssocID="{DA44522B-0B24-4E82-8F65-5690E7574FA2}" presName="EmptyPlaceHolder" presStyleCnt="0"/>
      <dgm:spPr/>
    </dgm:pt>
    <dgm:pt modelId="{97D42BA6-3378-4615-A669-426887A49D46}" type="pres">
      <dgm:prSet presAssocID="{47D074C2-E1B3-4FEA-A62E-7B1CA4619EDD}" presName="spaceBetweenRectangles" presStyleCnt="0"/>
      <dgm:spPr/>
    </dgm:pt>
    <dgm:pt modelId="{F8DE570D-F21E-4F91-B519-062B71C93AD5}" type="pres">
      <dgm:prSet presAssocID="{23408B4F-8F00-441E-815A-9D1C2FB56D6F}" presName="composite" presStyleCnt="0"/>
      <dgm:spPr/>
    </dgm:pt>
    <dgm:pt modelId="{7C7BC974-9615-41E4-9574-556D407AAE29}" type="pres">
      <dgm:prSet presAssocID="{23408B4F-8F00-441E-815A-9D1C2FB56D6F}"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07FECE9-AAAF-4F32-B3AD-E36C1685A31A}" type="pres">
      <dgm:prSet presAssocID="{23408B4F-8F00-441E-815A-9D1C2FB56D6F}" presName="DropPinPlaceHolder" presStyleCnt="0"/>
      <dgm:spPr/>
    </dgm:pt>
    <dgm:pt modelId="{ECF5D9C7-2E58-4AA5-B9E4-65C3EC9D62DC}" type="pres">
      <dgm:prSet presAssocID="{23408B4F-8F00-441E-815A-9D1C2FB56D6F}" presName="DropPin" presStyleLbl="alignNode1" presStyleIdx="3" presStyleCnt="4"/>
      <dgm:spPr/>
    </dgm:pt>
    <dgm:pt modelId="{0F82377C-CB72-44B0-B6AC-BCE5F5749904}" type="pres">
      <dgm:prSet presAssocID="{23408B4F-8F00-441E-815A-9D1C2FB56D6F}"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1AF53F04-5860-4731-9BD7-546104319E4B}" type="pres">
      <dgm:prSet presAssocID="{23408B4F-8F00-441E-815A-9D1C2FB56D6F}" presName="L2TextContainer" presStyleLbl="revTx" presStyleIdx="6" presStyleCnt="8">
        <dgm:presLayoutVars>
          <dgm:bulletEnabled val="1"/>
        </dgm:presLayoutVars>
      </dgm:prSet>
      <dgm:spPr/>
    </dgm:pt>
    <dgm:pt modelId="{1AE28C39-37D2-4CE4-9F11-2EE0D5DFDE8A}" type="pres">
      <dgm:prSet presAssocID="{23408B4F-8F00-441E-815A-9D1C2FB56D6F}" presName="L1TextContainer" presStyleLbl="revTx" presStyleIdx="7" presStyleCnt="8">
        <dgm:presLayoutVars>
          <dgm:chMax val="1"/>
          <dgm:chPref val="1"/>
          <dgm:bulletEnabled val="1"/>
        </dgm:presLayoutVars>
      </dgm:prSet>
      <dgm:spPr/>
    </dgm:pt>
    <dgm:pt modelId="{1C7D7688-5C94-4C01-BD58-26EB172BC7B9}" type="pres">
      <dgm:prSet presAssocID="{23408B4F-8F00-441E-815A-9D1C2FB56D6F}"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2B143DD5-EBE0-4EF2-A549-53CF09E30BDD}" type="pres">
      <dgm:prSet presAssocID="{23408B4F-8F00-441E-815A-9D1C2FB56D6F}" presName="EmptyPlaceHolder" presStyleCnt="0"/>
      <dgm:spPr/>
    </dgm:pt>
  </dgm:ptLst>
  <dgm:cxnLst>
    <dgm:cxn modelId="{4B52D804-144E-4B28-89AE-BD9BC9985C46}" type="presOf" srcId="{DA44522B-0B24-4E82-8F65-5690E7574FA2}" destId="{9D48930A-7C6B-4DFE-A866-11B6C3304BF0}" srcOrd="0" destOrd="0" presId="urn:microsoft.com/office/officeart/2017/3/layout/DropPinTimeline"/>
    <dgm:cxn modelId="{40D98207-31C2-41B3-9DDB-DCAE147A0762}" srcId="{23408B4F-8F00-441E-815A-9D1C2FB56D6F}" destId="{9E4B76E2-2B14-467B-8EFF-58ACA642FC2E}" srcOrd="0" destOrd="0" parTransId="{EF81650D-C505-4817-8B15-9CE301C2E85B}" sibTransId="{4D3DA495-190B-461E-8C72-F3FE0DDE9033}"/>
    <dgm:cxn modelId="{F0222A09-9262-48B7-9088-88ED23045B63}" type="presOf" srcId="{05FCDA7B-B748-41A5-B82F-60C348F8D9DE}" destId="{88DDAD45-EE64-4166-8EF0-F7C676D6952B}" srcOrd="0" destOrd="0" presId="urn:microsoft.com/office/officeart/2017/3/layout/DropPinTimeline"/>
    <dgm:cxn modelId="{BD98DA09-0216-4369-A70C-E067017B61A3}" type="presOf" srcId="{23408B4F-8F00-441E-815A-9D1C2FB56D6F}" destId="{1AE28C39-37D2-4CE4-9F11-2EE0D5DFDE8A}" srcOrd="0" destOrd="0" presId="urn:microsoft.com/office/officeart/2017/3/layout/DropPinTimeline"/>
    <dgm:cxn modelId="{D574F30F-E6DF-4242-B342-92B5E6F95061}" type="presOf" srcId="{0FA0C47D-0058-4185-9249-9256330A9DE1}" destId="{B673F781-EA21-499A-94E9-E2AC1AD27FC8}" srcOrd="0" destOrd="0" presId="urn:microsoft.com/office/officeart/2017/3/layout/DropPinTimeline"/>
    <dgm:cxn modelId="{4CE35623-38E6-4F06-8AC3-1F45C4A2A1AA}" srcId="{4E3710BF-EBC6-424F-8FDB-EEDC1FCE9995}" destId="{DA44522B-0B24-4E82-8F65-5690E7574FA2}" srcOrd="2" destOrd="0" parTransId="{0EB0E11E-446F-44AD-8B27-8020847DF685}" sibTransId="{47D074C2-E1B3-4FEA-A62E-7B1CA4619EDD}"/>
    <dgm:cxn modelId="{EAAF552B-8836-4A2C-AA0A-52B80C2D794F}" srcId="{4E3710BF-EBC6-424F-8FDB-EEDC1FCE9995}" destId="{5F5C8889-7D4E-4E5C-94F6-80A9DB6DEF4A}" srcOrd="0" destOrd="0" parTransId="{C697CB24-B635-42F0-99E6-1FAC38C3B084}" sibTransId="{DFF97EF4-3848-4DDF-9AC7-93838A1BB47C}"/>
    <dgm:cxn modelId="{D9041338-1463-4BED-AA49-A3B222EB46A7}" type="presOf" srcId="{4E3710BF-EBC6-424F-8FDB-EEDC1FCE9995}" destId="{1C61F8B1-56CA-4C58-B559-4350E2659C4D}" srcOrd="0" destOrd="0" presId="urn:microsoft.com/office/officeart/2017/3/layout/DropPinTimeline"/>
    <dgm:cxn modelId="{CD97C853-1A6D-4C8D-BE0B-221DD43A8218}" srcId="{4E3710BF-EBC6-424F-8FDB-EEDC1FCE9995}" destId="{05FCDA7B-B748-41A5-B82F-60C348F8D9DE}" srcOrd="1" destOrd="0" parTransId="{33223663-A984-4C02-9080-8EECCA3CFF17}" sibTransId="{67CC9964-5E71-4BCF-BB5C-C588CD4A6F8F}"/>
    <dgm:cxn modelId="{B8091F7F-B46A-469C-B1F1-7EA9CD790DB7}" srcId="{05FCDA7B-B748-41A5-B82F-60C348F8D9DE}" destId="{9AD9D7B3-8F21-45B2-8C50-68D833E2FA0D}" srcOrd="0" destOrd="0" parTransId="{CFE3319A-8C1F-4972-ABDA-1E96B6D27FF3}" sibTransId="{B7BBA872-B2BC-42EC-8A98-0F44A4222A57}"/>
    <dgm:cxn modelId="{35B21B80-BAF8-4085-A6E9-F7AAC9180115}" srcId="{5F5C8889-7D4E-4E5C-94F6-80A9DB6DEF4A}" destId="{7E5B3121-879D-4BAC-A9AD-515AA94DCFC5}" srcOrd="0" destOrd="0" parTransId="{21B01F30-C9FD-4AB2-8C5F-C73F6174AB3B}" sibTransId="{3E1E1A9C-BBE3-4A03-B25D-1644C3A2CF8F}"/>
    <dgm:cxn modelId="{7D617A87-9E7A-477E-993D-EB8AE2EF08DF}" srcId="{4E3710BF-EBC6-424F-8FDB-EEDC1FCE9995}" destId="{23408B4F-8F00-441E-815A-9D1C2FB56D6F}" srcOrd="3" destOrd="0" parTransId="{8B23B981-D81D-437E-BC92-DC5BF05B9680}" sibTransId="{21B1976F-8658-4BFE-BFA4-48138012275E}"/>
    <dgm:cxn modelId="{67238290-4BF6-4A96-9D93-B1AAE8A84662}" type="presOf" srcId="{5F5C8889-7D4E-4E5C-94F6-80A9DB6DEF4A}" destId="{5121F45E-1AA5-418C-89A4-15C554A1D5AE}" srcOrd="0" destOrd="0" presId="urn:microsoft.com/office/officeart/2017/3/layout/DropPinTimeline"/>
    <dgm:cxn modelId="{03E85DB3-56CD-4350-9119-3F3CF68253D6}" srcId="{DA44522B-0B24-4E82-8F65-5690E7574FA2}" destId="{0FA0C47D-0058-4185-9249-9256330A9DE1}" srcOrd="0" destOrd="0" parTransId="{98C9CB3B-8AEF-4C30-AD58-D95C131F16B8}" sibTransId="{97D1CD80-003D-4FDF-8F60-CDF44F77D42F}"/>
    <dgm:cxn modelId="{55E748C8-4565-4C45-ABB9-8ED0CEDA9DD4}" type="presOf" srcId="{7E5B3121-879D-4BAC-A9AD-515AA94DCFC5}" destId="{F65DF309-A754-4BCF-BF20-8A4123FF6456}" srcOrd="0" destOrd="0" presId="urn:microsoft.com/office/officeart/2017/3/layout/DropPinTimeline"/>
    <dgm:cxn modelId="{0A7E9BE4-0216-42E7-B453-36BAAF234C11}" type="presOf" srcId="{9AD9D7B3-8F21-45B2-8C50-68D833E2FA0D}" destId="{66125A0A-D7DA-47AE-9E78-872A90D274CE}" srcOrd="0" destOrd="0" presId="urn:microsoft.com/office/officeart/2017/3/layout/DropPinTimeline"/>
    <dgm:cxn modelId="{289605FC-CB4F-4062-9F6C-769F68CA029B}" type="presOf" srcId="{9E4B76E2-2B14-467B-8EFF-58ACA642FC2E}" destId="{1AF53F04-5860-4731-9BD7-546104319E4B}" srcOrd="0" destOrd="0" presId="urn:microsoft.com/office/officeart/2017/3/layout/DropPinTimeline"/>
    <dgm:cxn modelId="{766E1602-857A-4605-A230-56BD28754412}" type="presParOf" srcId="{1C61F8B1-56CA-4C58-B559-4350E2659C4D}" destId="{F5B0B2FA-ACF0-4A86-84EC-155F3C56E048}" srcOrd="0" destOrd="0" presId="urn:microsoft.com/office/officeart/2017/3/layout/DropPinTimeline"/>
    <dgm:cxn modelId="{A7D25B28-1613-4781-99E9-71CBA6AE6AC2}" type="presParOf" srcId="{1C61F8B1-56CA-4C58-B559-4350E2659C4D}" destId="{0AC356B9-0321-4E63-BF31-8D443E0C44BD}" srcOrd="1" destOrd="0" presId="urn:microsoft.com/office/officeart/2017/3/layout/DropPinTimeline"/>
    <dgm:cxn modelId="{5436A738-DDB9-45A6-BAB6-0A9CBC855703}" type="presParOf" srcId="{0AC356B9-0321-4E63-BF31-8D443E0C44BD}" destId="{476A51EC-4AC2-46AD-9FB1-B8711A770001}" srcOrd="0" destOrd="0" presId="urn:microsoft.com/office/officeart/2017/3/layout/DropPinTimeline"/>
    <dgm:cxn modelId="{03611FCF-D655-49AD-8244-572637188AF4}" type="presParOf" srcId="{476A51EC-4AC2-46AD-9FB1-B8711A770001}" destId="{E845BCCC-7F9E-451D-9FB2-6BCC3A670F70}" srcOrd="0" destOrd="0" presId="urn:microsoft.com/office/officeart/2017/3/layout/DropPinTimeline"/>
    <dgm:cxn modelId="{3BAA78F2-E51C-4629-988C-A9F1C740EB35}" type="presParOf" srcId="{476A51EC-4AC2-46AD-9FB1-B8711A770001}" destId="{52900832-1FEA-4A33-A5C0-F55ED51DC06A}" srcOrd="1" destOrd="0" presId="urn:microsoft.com/office/officeart/2017/3/layout/DropPinTimeline"/>
    <dgm:cxn modelId="{D559EBCA-A5B1-4911-B945-72661320AF39}" type="presParOf" srcId="{52900832-1FEA-4A33-A5C0-F55ED51DC06A}" destId="{8121035C-D75E-42FE-ABCB-D5D4B3A310DD}" srcOrd="0" destOrd="0" presId="urn:microsoft.com/office/officeart/2017/3/layout/DropPinTimeline"/>
    <dgm:cxn modelId="{AD1FEF21-E061-4966-A8D5-56FCCA45B8A6}" type="presParOf" srcId="{52900832-1FEA-4A33-A5C0-F55ED51DC06A}" destId="{7867E284-4D6E-4F06-B252-9E5FAD31F56A}" srcOrd="1" destOrd="0" presId="urn:microsoft.com/office/officeart/2017/3/layout/DropPinTimeline"/>
    <dgm:cxn modelId="{489EEEAB-BE0A-40F6-8549-958DE0E2A3F6}" type="presParOf" srcId="{476A51EC-4AC2-46AD-9FB1-B8711A770001}" destId="{F65DF309-A754-4BCF-BF20-8A4123FF6456}" srcOrd="2" destOrd="0" presId="urn:microsoft.com/office/officeart/2017/3/layout/DropPinTimeline"/>
    <dgm:cxn modelId="{ED793AAC-1F03-400F-8153-53AF09215571}" type="presParOf" srcId="{476A51EC-4AC2-46AD-9FB1-B8711A770001}" destId="{5121F45E-1AA5-418C-89A4-15C554A1D5AE}" srcOrd="3" destOrd="0" presId="urn:microsoft.com/office/officeart/2017/3/layout/DropPinTimeline"/>
    <dgm:cxn modelId="{449171BC-4598-40EB-8FE9-BDE19F712EBC}" type="presParOf" srcId="{476A51EC-4AC2-46AD-9FB1-B8711A770001}" destId="{931AA499-B491-4A02-A218-A79BA6414E60}" srcOrd="4" destOrd="0" presId="urn:microsoft.com/office/officeart/2017/3/layout/DropPinTimeline"/>
    <dgm:cxn modelId="{6675178D-5812-40DB-91CE-C36D7DA9F1C2}" type="presParOf" srcId="{476A51EC-4AC2-46AD-9FB1-B8711A770001}" destId="{F1C66380-9F3F-4CA1-BF4B-DFDC8148E1DF}" srcOrd="5" destOrd="0" presId="urn:microsoft.com/office/officeart/2017/3/layout/DropPinTimeline"/>
    <dgm:cxn modelId="{5D0EED78-0C9A-48DE-806A-4A11BD753F26}" type="presParOf" srcId="{0AC356B9-0321-4E63-BF31-8D443E0C44BD}" destId="{7860E394-320C-4F88-BE04-82083559E616}" srcOrd="1" destOrd="0" presId="urn:microsoft.com/office/officeart/2017/3/layout/DropPinTimeline"/>
    <dgm:cxn modelId="{E21BDE4F-5EB5-40DE-923C-31E7D7720E67}" type="presParOf" srcId="{0AC356B9-0321-4E63-BF31-8D443E0C44BD}" destId="{35FA8110-72EE-4505-AEDF-DB31AEBAB4EC}" srcOrd="2" destOrd="0" presId="urn:microsoft.com/office/officeart/2017/3/layout/DropPinTimeline"/>
    <dgm:cxn modelId="{54633F12-F3B7-4CC9-B2C1-AD399AC1D8BB}" type="presParOf" srcId="{35FA8110-72EE-4505-AEDF-DB31AEBAB4EC}" destId="{1673826F-8F33-4F2C-A356-D3B04F2F8762}" srcOrd="0" destOrd="0" presId="urn:microsoft.com/office/officeart/2017/3/layout/DropPinTimeline"/>
    <dgm:cxn modelId="{C4CC0EC1-2492-4C99-BD82-573C628A8B0E}" type="presParOf" srcId="{35FA8110-72EE-4505-AEDF-DB31AEBAB4EC}" destId="{8AFF6D60-A898-48E7-9608-EC96121DFB46}" srcOrd="1" destOrd="0" presId="urn:microsoft.com/office/officeart/2017/3/layout/DropPinTimeline"/>
    <dgm:cxn modelId="{76314D97-CF96-4D8E-BC0C-D4179E5FFF51}" type="presParOf" srcId="{8AFF6D60-A898-48E7-9608-EC96121DFB46}" destId="{5875E11D-B3FF-4FA8-A0C5-63C45C03959A}" srcOrd="0" destOrd="0" presId="urn:microsoft.com/office/officeart/2017/3/layout/DropPinTimeline"/>
    <dgm:cxn modelId="{3879D605-93A4-4E1E-BD5D-B37369BFADEC}" type="presParOf" srcId="{8AFF6D60-A898-48E7-9608-EC96121DFB46}" destId="{08450CE6-FFCB-4292-9283-FFA8FC2E7EAD}" srcOrd="1" destOrd="0" presId="urn:microsoft.com/office/officeart/2017/3/layout/DropPinTimeline"/>
    <dgm:cxn modelId="{72CF7CFC-B2DE-433B-8552-50E4F1C43A62}" type="presParOf" srcId="{35FA8110-72EE-4505-AEDF-DB31AEBAB4EC}" destId="{66125A0A-D7DA-47AE-9E78-872A90D274CE}" srcOrd="2" destOrd="0" presId="urn:microsoft.com/office/officeart/2017/3/layout/DropPinTimeline"/>
    <dgm:cxn modelId="{6A0CFECD-0836-4FF6-B889-625B23449DE9}" type="presParOf" srcId="{35FA8110-72EE-4505-AEDF-DB31AEBAB4EC}" destId="{88DDAD45-EE64-4166-8EF0-F7C676D6952B}" srcOrd="3" destOrd="0" presId="urn:microsoft.com/office/officeart/2017/3/layout/DropPinTimeline"/>
    <dgm:cxn modelId="{60DEADFC-D8BF-484A-AAF8-048AD69E2D34}" type="presParOf" srcId="{35FA8110-72EE-4505-AEDF-DB31AEBAB4EC}" destId="{956F4F7A-B7CF-4C64-A9BC-BD814E847B25}" srcOrd="4" destOrd="0" presId="urn:microsoft.com/office/officeart/2017/3/layout/DropPinTimeline"/>
    <dgm:cxn modelId="{F62EE529-24AE-48AA-9533-7DA604C470B0}" type="presParOf" srcId="{35FA8110-72EE-4505-AEDF-DB31AEBAB4EC}" destId="{639ADE32-1401-4D7E-849A-100DF1804E21}" srcOrd="5" destOrd="0" presId="urn:microsoft.com/office/officeart/2017/3/layout/DropPinTimeline"/>
    <dgm:cxn modelId="{ECE3392E-AA8E-40DF-BC92-E31C77A7E772}" type="presParOf" srcId="{0AC356B9-0321-4E63-BF31-8D443E0C44BD}" destId="{FF7506F1-7FA8-47D2-97DF-D8FFF9D44D92}" srcOrd="3" destOrd="0" presId="urn:microsoft.com/office/officeart/2017/3/layout/DropPinTimeline"/>
    <dgm:cxn modelId="{09213128-AC60-4BE9-804F-C003EA33A16F}" type="presParOf" srcId="{0AC356B9-0321-4E63-BF31-8D443E0C44BD}" destId="{01FD61FA-3089-49E5-8269-9502289A8C54}" srcOrd="4" destOrd="0" presId="urn:microsoft.com/office/officeart/2017/3/layout/DropPinTimeline"/>
    <dgm:cxn modelId="{67B4B85A-BC27-40FC-86A5-37A95C86D108}" type="presParOf" srcId="{01FD61FA-3089-49E5-8269-9502289A8C54}" destId="{0ED263E7-F2C3-462A-B48C-7C0356FBD6CF}" srcOrd="0" destOrd="0" presId="urn:microsoft.com/office/officeart/2017/3/layout/DropPinTimeline"/>
    <dgm:cxn modelId="{1331C728-D997-422E-93FB-2D0812A04541}" type="presParOf" srcId="{01FD61FA-3089-49E5-8269-9502289A8C54}" destId="{143905D1-31F9-43A6-BB05-13E987710A21}" srcOrd="1" destOrd="0" presId="urn:microsoft.com/office/officeart/2017/3/layout/DropPinTimeline"/>
    <dgm:cxn modelId="{5B75BE6A-C850-49EF-8813-F828B2905726}" type="presParOf" srcId="{143905D1-31F9-43A6-BB05-13E987710A21}" destId="{E4D376D2-ADCD-4EC7-906F-CFEAB54ED67F}" srcOrd="0" destOrd="0" presId="urn:microsoft.com/office/officeart/2017/3/layout/DropPinTimeline"/>
    <dgm:cxn modelId="{1F6EBE04-9745-46B9-9CEE-DB9BC181D908}" type="presParOf" srcId="{143905D1-31F9-43A6-BB05-13E987710A21}" destId="{6BBE1650-EAC2-4EBE-8E58-9D1D4735BC51}" srcOrd="1" destOrd="0" presId="urn:microsoft.com/office/officeart/2017/3/layout/DropPinTimeline"/>
    <dgm:cxn modelId="{1E832966-A5B3-49C7-82AC-5CB84043DDEE}" type="presParOf" srcId="{01FD61FA-3089-49E5-8269-9502289A8C54}" destId="{B673F781-EA21-499A-94E9-E2AC1AD27FC8}" srcOrd="2" destOrd="0" presId="urn:microsoft.com/office/officeart/2017/3/layout/DropPinTimeline"/>
    <dgm:cxn modelId="{7276C7F0-A3DA-4CAF-891D-9DD53DD3E9C8}" type="presParOf" srcId="{01FD61FA-3089-49E5-8269-9502289A8C54}" destId="{9D48930A-7C6B-4DFE-A866-11B6C3304BF0}" srcOrd="3" destOrd="0" presId="urn:microsoft.com/office/officeart/2017/3/layout/DropPinTimeline"/>
    <dgm:cxn modelId="{94C9D736-591F-4337-85E9-1F17727C9742}" type="presParOf" srcId="{01FD61FA-3089-49E5-8269-9502289A8C54}" destId="{10D413D9-5D6C-4891-A5A5-4D9E77D0381E}" srcOrd="4" destOrd="0" presId="urn:microsoft.com/office/officeart/2017/3/layout/DropPinTimeline"/>
    <dgm:cxn modelId="{773E2322-8A59-42DA-B1DF-81F554773097}" type="presParOf" srcId="{01FD61FA-3089-49E5-8269-9502289A8C54}" destId="{08072AE0-E8DA-46FF-B0BA-793AB5610A91}" srcOrd="5" destOrd="0" presId="urn:microsoft.com/office/officeart/2017/3/layout/DropPinTimeline"/>
    <dgm:cxn modelId="{69FBFA23-F421-421F-8690-3B90EAC236D9}" type="presParOf" srcId="{0AC356B9-0321-4E63-BF31-8D443E0C44BD}" destId="{97D42BA6-3378-4615-A669-426887A49D46}" srcOrd="5" destOrd="0" presId="urn:microsoft.com/office/officeart/2017/3/layout/DropPinTimeline"/>
    <dgm:cxn modelId="{20C098ED-7B81-4988-AEF7-8104C65A6813}" type="presParOf" srcId="{0AC356B9-0321-4E63-BF31-8D443E0C44BD}" destId="{F8DE570D-F21E-4F91-B519-062B71C93AD5}" srcOrd="6" destOrd="0" presId="urn:microsoft.com/office/officeart/2017/3/layout/DropPinTimeline"/>
    <dgm:cxn modelId="{9FA8F47D-89C5-4172-B4F2-DEC9F0F25813}" type="presParOf" srcId="{F8DE570D-F21E-4F91-B519-062B71C93AD5}" destId="{7C7BC974-9615-41E4-9574-556D407AAE29}" srcOrd="0" destOrd="0" presId="urn:microsoft.com/office/officeart/2017/3/layout/DropPinTimeline"/>
    <dgm:cxn modelId="{86D58524-97AE-41DD-9249-C1157F19DF19}" type="presParOf" srcId="{F8DE570D-F21E-4F91-B519-062B71C93AD5}" destId="{007FECE9-AAAF-4F32-B3AD-E36C1685A31A}" srcOrd="1" destOrd="0" presId="urn:microsoft.com/office/officeart/2017/3/layout/DropPinTimeline"/>
    <dgm:cxn modelId="{CF63D15E-A560-4878-9ED6-764D96C242EB}" type="presParOf" srcId="{007FECE9-AAAF-4F32-B3AD-E36C1685A31A}" destId="{ECF5D9C7-2E58-4AA5-B9E4-65C3EC9D62DC}" srcOrd="0" destOrd="0" presId="urn:microsoft.com/office/officeart/2017/3/layout/DropPinTimeline"/>
    <dgm:cxn modelId="{2FCDA79D-9163-4D49-AEBD-3CC181A79EC1}" type="presParOf" srcId="{007FECE9-AAAF-4F32-B3AD-E36C1685A31A}" destId="{0F82377C-CB72-44B0-B6AC-BCE5F5749904}" srcOrd="1" destOrd="0" presId="urn:microsoft.com/office/officeart/2017/3/layout/DropPinTimeline"/>
    <dgm:cxn modelId="{73634068-F538-4450-B3F1-C888F3FC73A6}" type="presParOf" srcId="{F8DE570D-F21E-4F91-B519-062B71C93AD5}" destId="{1AF53F04-5860-4731-9BD7-546104319E4B}" srcOrd="2" destOrd="0" presId="urn:microsoft.com/office/officeart/2017/3/layout/DropPinTimeline"/>
    <dgm:cxn modelId="{597891B7-BFD9-4FCB-B387-3C1F201417BE}" type="presParOf" srcId="{F8DE570D-F21E-4F91-B519-062B71C93AD5}" destId="{1AE28C39-37D2-4CE4-9F11-2EE0D5DFDE8A}" srcOrd="3" destOrd="0" presId="urn:microsoft.com/office/officeart/2017/3/layout/DropPinTimeline"/>
    <dgm:cxn modelId="{00DFB712-9AA0-45CD-ADB1-F1B324062AE5}" type="presParOf" srcId="{F8DE570D-F21E-4F91-B519-062B71C93AD5}" destId="{1C7D7688-5C94-4C01-BD58-26EB172BC7B9}" srcOrd="4" destOrd="0" presId="urn:microsoft.com/office/officeart/2017/3/layout/DropPinTimeline"/>
    <dgm:cxn modelId="{82331522-7B03-456F-81E0-941448AD986C}" type="presParOf" srcId="{F8DE570D-F21E-4F91-B519-062B71C93AD5}" destId="{2B143DD5-EBE0-4EF2-A549-53CF09E30BDD}"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85F1E9A3-8549-4B27-87F9-6B2E8075E465}">
      <dgm:prSet phldr="0"/>
      <dgm:spPr/>
      <dgm:t>
        <a:bodyPr/>
        <a:lstStyle/>
        <a:p>
          <a:pPr>
            <a:defRPr b="1"/>
          </a:pPr>
          <a:r>
            <a:rPr lang="pt-BR" b="1">
              <a:latin typeface="Arial"/>
            </a:rPr>
            <a:t>Linguagens</a:t>
          </a:r>
          <a:r>
            <a:rPr lang="pt-BR">
              <a:latin typeface="Arial"/>
            </a:rPr>
            <a:t> e interfaces</a:t>
          </a:r>
          <a:endParaRPr lang="pt-BR"/>
        </a:p>
      </dgm:t>
    </dgm:pt>
    <dgm:pt modelId="{876FC326-E9CB-4402-B487-F7545FC07EE1}" type="parTrans" cxnId="{CDACD02E-7736-4702-9272-A870799D19DC}">
      <dgm:prSet/>
      <dgm:spPr/>
    </dgm:pt>
    <dgm:pt modelId="{72C5A138-A4E2-4F99-B2E4-B42B9016CDA0}" type="sibTrans" cxnId="{CDACD02E-7736-4702-9272-A870799D19DC}">
      <dgm:prSet/>
      <dgm:spPr/>
    </dgm:pt>
    <dgm:pt modelId="{302EFBBA-4B7E-4E95-817A-48070D4BA8D7}">
      <dgm:prSet phldr="0"/>
      <dgm:spPr/>
      <dgm:t>
        <a:bodyPr/>
        <a:lstStyle/>
        <a:p>
          <a:r>
            <a:rPr lang="pt-BR" b="0">
              <a:latin typeface="Arial"/>
            </a:rPr>
            <a:t>Categorias do usuário</a:t>
          </a:r>
        </a:p>
      </dgm:t>
    </dgm:pt>
    <dgm:pt modelId="{3A67E72D-CC40-4B68-B6AF-D148B11B4706}" type="parTrans" cxnId="{2BF7DEF3-ECEA-4BE1-9700-E9861E169BDA}">
      <dgm:prSet/>
      <dgm:spPr/>
    </dgm:pt>
    <dgm:pt modelId="{181D8485-C5EB-4804-B1C6-D90BF1B69FED}" type="sibTrans" cxnId="{2BF7DEF3-ECEA-4BE1-9700-E9861E169BDA}">
      <dgm:prSet/>
      <dgm:spPr/>
    </dgm:pt>
    <dgm:pt modelId="{7DD0DEC5-4116-4812-8DE7-9BA480015BAD}">
      <dgm:prSet phldr="0"/>
      <dgm:spPr/>
      <dgm:t>
        <a:bodyPr/>
        <a:lstStyle/>
        <a:p>
          <a:pPr>
            <a:defRPr b="1"/>
          </a:pPr>
          <a:r>
            <a:rPr lang="pt-BR">
              <a:latin typeface="Arial"/>
            </a:rPr>
            <a:t>Ambientes de SGBD</a:t>
          </a:r>
        </a:p>
      </dgm:t>
    </dgm:pt>
    <dgm:pt modelId="{2416DB1D-4C10-4437-88D4-0C5F1D036AE1}" type="parTrans" cxnId="{E25DE913-12B1-4CB3-92C1-27D0DC899EC9}">
      <dgm:prSet/>
      <dgm:spPr/>
    </dgm:pt>
    <dgm:pt modelId="{AC7DD221-0886-4CCD-9C71-45A5145456E1}" type="sibTrans" cxnId="{E25DE913-12B1-4CB3-92C1-27D0DC899EC9}">
      <dgm:prSet/>
      <dgm:spPr/>
    </dgm:pt>
    <dgm:pt modelId="{9EB4868C-0CF3-49E9-85DA-226BE94B41AB}">
      <dgm:prSet phldr="0"/>
      <dgm:spPr/>
      <dgm:t>
        <a:bodyPr/>
        <a:lstStyle/>
        <a:p>
          <a:pPr rtl="0">
            <a:defRPr b="1"/>
          </a:pPr>
          <a:r>
            <a:rPr lang="pt-BR">
              <a:latin typeface="Arial"/>
            </a:rPr>
            <a:t>Utilitários e ferramentas</a:t>
          </a:r>
        </a:p>
      </dgm:t>
    </dgm:pt>
    <dgm:pt modelId="{1CE87F01-2FFB-41B6-A69B-727504EB00BB}" type="parTrans" cxnId="{E2E9D764-3FA7-49DF-9A0C-FCD23A8FA69A}">
      <dgm:prSet/>
      <dgm:spPr/>
    </dgm:pt>
    <dgm:pt modelId="{B4F08C8B-80AB-413B-9CBE-A73A5BF0769C}" type="sibTrans" cxnId="{E2E9D764-3FA7-49DF-9A0C-FCD23A8FA69A}">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DC4E67-AA71-4A37-9F7A-76AFE6F5A1CA}" type="pres">
      <dgm:prSet presAssocID="{85F1E9A3-8549-4B27-87F9-6B2E8075E465}" presName="composite" presStyleCnt="0"/>
      <dgm:spPr/>
    </dgm:pt>
    <dgm:pt modelId="{99033E4C-FED4-48DF-8E0F-3C613EDFEC00}" type="pres">
      <dgm:prSet presAssocID="{85F1E9A3-8549-4B27-87F9-6B2E8075E465}"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777E32B8-B0AF-4033-BB34-31FAD49FDA27}" type="pres">
      <dgm:prSet presAssocID="{85F1E9A3-8549-4B27-87F9-6B2E8075E465}" presName="DropPinPlaceHolder" presStyleCnt="0"/>
      <dgm:spPr/>
    </dgm:pt>
    <dgm:pt modelId="{9A49FF3A-FBF7-4531-AB47-9465F924D474}" type="pres">
      <dgm:prSet presAssocID="{85F1E9A3-8549-4B27-87F9-6B2E8075E465}" presName="DropPin" presStyleLbl="alignNode1" presStyleIdx="0" presStyleCnt="3"/>
      <dgm:spPr/>
    </dgm:pt>
    <dgm:pt modelId="{9D759DB7-F496-4157-8DD6-209ABC678E80}" type="pres">
      <dgm:prSet presAssocID="{85F1E9A3-8549-4B27-87F9-6B2E8075E465}"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3A50A14B-5997-4AAF-A2CF-32C9E81D7A8D}" type="pres">
      <dgm:prSet presAssocID="{85F1E9A3-8549-4B27-87F9-6B2E8075E465}" presName="L2TextContainer" presStyleLbl="revTx" presStyleIdx="0" presStyleCnt="6">
        <dgm:presLayoutVars>
          <dgm:bulletEnabled val="1"/>
        </dgm:presLayoutVars>
      </dgm:prSet>
      <dgm:spPr/>
    </dgm:pt>
    <dgm:pt modelId="{FF68C7F3-7290-4DFA-81BC-42BFDA2601F8}" type="pres">
      <dgm:prSet presAssocID="{85F1E9A3-8549-4B27-87F9-6B2E8075E465}" presName="L1TextContainer" presStyleLbl="revTx" presStyleIdx="1" presStyleCnt="6">
        <dgm:presLayoutVars>
          <dgm:chMax val="1"/>
          <dgm:chPref val="1"/>
          <dgm:bulletEnabled val="1"/>
        </dgm:presLayoutVars>
      </dgm:prSet>
      <dgm:spPr/>
    </dgm:pt>
    <dgm:pt modelId="{22A6FB89-E856-4F85-BA13-86D368499166}" type="pres">
      <dgm:prSet presAssocID="{85F1E9A3-8549-4B27-87F9-6B2E8075E465}"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6C771DD8-F554-424E-AE28-7BDAD0593AC4}" type="pres">
      <dgm:prSet presAssocID="{85F1E9A3-8549-4B27-87F9-6B2E8075E465}" presName="EmptyPlaceHolder" presStyleCnt="0"/>
      <dgm:spPr/>
    </dgm:pt>
    <dgm:pt modelId="{9745B873-9F26-4F28-ABD5-B674C7CAF9FC}" type="pres">
      <dgm:prSet presAssocID="{72C5A138-A4E2-4F99-B2E4-B42B9016CDA0}" presName="spaceBetweenRectangles" presStyleCnt="0"/>
      <dgm:spPr/>
    </dgm:pt>
    <dgm:pt modelId="{785480F9-A3E4-44D5-AC6D-C504CC7AC2F4}" type="pres">
      <dgm:prSet presAssocID="{7DD0DEC5-4116-4812-8DE7-9BA480015BAD}" presName="composite" presStyleCnt="0"/>
      <dgm:spPr/>
    </dgm:pt>
    <dgm:pt modelId="{2E910A78-AA96-47A3-B226-01A78C7B09F5}" type="pres">
      <dgm:prSet presAssocID="{7DD0DEC5-4116-4812-8DE7-9BA480015BAD}"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B4EBEB1-2EC4-4BA5-A418-05FE8C448524}" type="pres">
      <dgm:prSet presAssocID="{7DD0DEC5-4116-4812-8DE7-9BA480015BAD}" presName="DropPinPlaceHolder" presStyleCnt="0"/>
      <dgm:spPr/>
    </dgm:pt>
    <dgm:pt modelId="{29250C4F-69C4-4AA5-A2EC-A976856F0199}" type="pres">
      <dgm:prSet presAssocID="{7DD0DEC5-4116-4812-8DE7-9BA480015BAD}" presName="DropPin" presStyleLbl="alignNode1" presStyleIdx="1" presStyleCnt="3"/>
      <dgm:spPr/>
    </dgm:pt>
    <dgm:pt modelId="{A154154F-C377-47B2-B732-70A1D6EF014A}" type="pres">
      <dgm:prSet presAssocID="{7DD0DEC5-4116-4812-8DE7-9BA480015BAD}"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130A6B48-EB57-4C95-97A3-81B9AA3FBCE4}" type="pres">
      <dgm:prSet presAssocID="{7DD0DEC5-4116-4812-8DE7-9BA480015BAD}" presName="L2TextContainer" presStyleLbl="revTx" presStyleIdx="2" presStyleCnt="6">
        <dgm:presLayoutVars>
          <dgm:bulletEnabled val="1"/>
        </dgm:presLayoutVars>
      </dgm:prSet>
      <dgm:spPr/>
    </dgm:pt>
    <dgm:pt modelId="{E917454C-ED45-4D2C-9BA8-41DED42E01BD}" type="pres">
      <dgm:prSet presAssocID="{7DD0DEC5-4116-4812-8DE7-9BA480015BAD}" presName="L1TextContainer" presStyleLbl="revTx" presStyleIdx="3" presStyleCnt="6">
        <dgm:presLayoutVars>
          <dgm:chMax val="1"/>
          <dgm:chPref val="1"/>
          <dgm:bulletEnabled val="1"/>
        </dgm:presLayoutVars>
      </dgm:prSet>
      <dgm:spPr/>
    </dgm:pt>
    <dgm:pt modelId="{BA2EEECD-2CF8-4344-8385-581BB304FD1F}" type="pres">
      <dgm:prSet presAssocID="{7DD0DEC5-4116-4812-8DE7-9BA480015BAD}"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D9443E40-B071-4418-8B3F-65428487D223}" type="pres">
      <dgm:prSet presAssocID="{7DD0DEC5-4116-4812-8DE7-9BA480015BAD}" presName="EmptyPlaceHolder" presStyleCnt="0"/>
      <dgm:spPr/>
    </dgm:pt>
    <dgm:pt modelId="{3E970DD7-F027-4EED-8929-E80DD5DE0CA4}" type="pres">
      <dgm:prSet presAssocID="{AC7DD221-0886-4CCD-9C71-45A5145456E1}" presName="spaceBetweenRectangles" presStyleCnt="0"/>
      <dgm:spPr/>
    </dgm:pt>
    <dgm:pt modelId="{B256430C-1544-40F7-BFBE-9D1A01496CED}" type="pres">
      <dgm:prSet presAssocID="{9EB4868C-0CF3-49E9-85DA-226BE94B41AB}" presName="composite" presStyleCnt="0"/>
      <dgm:spPr/>
    </dgm:pt>
    <dgm:pt modelId="{455D635F-81B6-402B-A87B-0E645EB33FC0}" type="pres">
      <dgm:prSet presAssocID="{9EB4868C-0CF3-49E9-85DA-226BE94B41AB}"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7BFCBB0-1E24-4450-8FD0-056878AFEC9D}" type="pres">
      <dgm:prSet presAssocID="{9EB4868C-0CF3-49E9-85DA-226BE94B41AB}" presName="DropPinPlaceHolder" presStyleCnt="0"/>
      <dgm:spPr/>
    </dgm:pt>
    <dgm:pt modelId="{5E7AEAF1-61D4-4064-A145-1DD8E76E2910}" type="pres">
      <dgm:prSet presAssocID="{9EB4868C-0CF3-49E9-85DA-226BE94B41AB}" presName="DropPin" presStyleLbl="alignNode1" presStyleIdx="2" presStyleCnt="3"/>
      <dgm:spPr/>
    </dgm:pt>
    <dgm:pt modelId="{B3DA3D87-1FCF-4588-BE68-4E90F7A09DF3}" type="pres">
      <dgm:prSet presAssocID="{9EB4868C-0CF3-49E9-85DA-226BE94B41AB}"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3F3F59E2-688D-449F-9085-FFECC34C7F54}" type="pres">
      <dgm:prSet presAssocID="{9EB4868C-0CF3-49E9-85DA-226BE94B41AB}" presName="L2TextContainer" presStyleLbl="revTx" presStyleIdx="4" presStyleCnt="6">
        <dgm:presLayoutVars>
          <dgm:bulletEnabled val="1"/>
        </dgm:presLayoutVars>
      </dgm:prSet>
      <dgm:spPr/>
    </dgm:pt>
    <dgm:pt modelId="{8087E034-8296-4AE8-9B3F-4766FC0C0E84}" type="pres">
      <dgm:prSet presAssocID="{9EB4868C-0CF3-49E9-85DA-226BE94B41AB}" presName="L1TextContainer" presStyleLbl="revTx" presStyleIdx="5" presStyleCnt="6">
        <dgm:presLayoutVars>
          <dgm:chMax val="1"/>
          <dgm:chPref val="1"/>
          <dgm:bulletEnabled val="1"/>
        </dgm:presLayoutVars>
      </dgm:prSet>
      <dgm:spPr/>
    </dgm:pt>
    <dgm:pt modelId="{055A268D-9AD3-4867-B767-FADE0B5F252D}" type="pres">
      <dgm:prSet presAssocID="{9EB4868C-0CF3-49E9-85DA-226BE94B41AB}"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C5D40316-03BC-44E6-B919-0A5371E4AEE3}" type="pres">
      <dgm:prSet presAssocID="{9EB4868C-0CF3-49E9-85DA-226BE94B41AB}" presName="EmptyPlaceHolder" presStyleCnt="0"/>
      <dgm:spPr/>
    </dgm:pt>
  </dgm:ptLst>
  <dgm:cxnLst>
    <dgm:cxn modelId="{EEF0C307-2DE6-4262-B35A-4D1AC94C2C35}" type="presOf" srcId="{7DD0DEC5-4116-4812-8DE7-9BA480015BAD}" destId="{E917454C-ED45-4D2C-9BA8-41DED42E01BD}" srcOrd="0" destOrd="0" presId="urn:microsoft.com/office/officeart/2017/3/layout/DropPinTimeline"/>
    <dgm:cxn modelId="{E25DE913-12B1-4CB3-92C1-27D0DC899EC9}" srcId="{B2A373E1-0EF3-4471-BC5F-CE9A58991D11}" destId="{7DD0DEC5-4116-4812-8DE7-9BA480015BAD}" srcOrd="1" destOrd="0" parTransId="{2416DB1D-4C10-4437-88D4-0C5F1D036AE1}" sibTransId="{AC7DD221-0886-4CCD-9C71-45A5145456E1}"/>
    <dgm:cxn modelId="{CDACD02E-7736-4702-9272-A870799D19DC}" srcId="{B2A373E1-0EF3-4471-BC5F-CE9A58991D11}" destId="{85F1E9A3-8549-4B27-87F9-6B2E8075E465}" srcOrd="0" destOrd="0" parTransId="{876FC326-E9CB-4402-B487-F7545FC07EE1}" sibTransId="{72C5A138-A4E2-4F99-B2E4-B42B9016CDA0}"/>
    <dgm:cxn modelId="{E2E9D764-3FA7-49DF-9A0C-FCD23A8FA69A}" srcId="{B2A373E1-0EF3-4471-BC5F-CE9A58991D11}" destId="{9EB4868C-0CF3-49E9-85DA-226BE94B41AB}" srcOrd="2" destOrd="0" parTransId="{1CE87F01-2FFB-41B6-A69B-727504EB00BB}" sibTransId="{B4F08C8B-80AB-413B-9CBE-A73A5BF0769C}"/>
    <dgm:cxn modelId="{3FB326AC-BAFA-4A81-B63B-D90606FA0E3D}" type="presOf" srcId="{B2A373E1-0EF3-4471-BC5F-CE9A58991D11}" destId="{AA28CA9B-BAF9-47E7-8A13-702C8082A656}" srcOrd="0" destOrd="0" presId="urn:microsoft.com/office/officeart/2017/3/layout/DropPinTimeline"/>
    <dgm:cxn modelId="{093D2FB6-EBEB-43B5-BF3E-0788BF7E939C}" type="presOf" srcId="{302EFBBA-4B7E-4E95-817A-48070D4BA8D7}" destId="{3A50A14B-5997-4AAF-A2CF-32C9E81D7A8D}" srcOrd="0" destOrd="0" presId="urn:microsoft.com/office/officeart/2017/3/layout/DropPinTimeline"/>
    <dgm:cxn modelId="{D929E6C0-6DD0-4012-A921-92DE1600932C}" type="presOf" srcId="{85F1E9A3-8549-4B27-87F9-6B2E8075E465}" destId="{FF68C7F3-7290-4DFA-81BC-42BFDA2601F8}" srcOrd="0" destOrd="0" presId="urn:microsoft.com/office/officeart/2017/3/layout/DropPinTimeline"/>
    <dgm:cxn modelId="{481451E7-D09C-45CB-949D-41131135D14E}" type="presOf" srcId="{9EB4868C-0CF3-49E9-85DA-226BE94B41AB}" destId="{8087E034-8296-4AE8-9B3F-4766FC0C0E84}" srcOrd="0" destOrd="0" presId="urn:microsoft.com/office/officeart/2017/3/layout/DropPinTimeline"/>
    <dgm:cxn modelId="{2BF7DEF3-ECEA-4BE1-9700-E9861E169BDA}" srcId="{85F1E9A3-8549-4B27-87F9-6B2E8075E465}" destId="{302EFBBA-4B7E-4E95-817A-48070D4BA8D7}" srcOrd="0" destOrd="0" parTransId="{3A67E72D-CC40-4B68-B6AF-D148B11B4706}" sibTransId="{181D8485-C5EB-4804-B1C6-D90BF1B69FED}"/>
    <dgm:cxn modelId="{3871A852-3A99-42C6-8348-E8A215938AE3}" type="presParOf" srcId="{AA28CA9B-BAF9-47E7-8A13-702C8082A656}" destId="{FF14B7D0-5540-400A-A05F-2B217081068A}" srcOrd="0" destOrd="0" presId="urn:microsoft.com/office/officeart/2017/3/layout/DropPinTimeline"/>
    <dgm:cxn modelId="{568EB39E-4FA3-45B6-A826-610BEC0B8365}" type="presParOf" srcId="{AA28CA9B-BAF9-47E7-8A13-702C8082A656}" destId="{D53483CF-162A-4103-B3D8-65A409537D8D}" srcOrd="1" destOrd="0" presId="urn:microsoft.com/office/officeart/2017/3/layout/DropPinTimeline"/>
    <dgm:cxn modelId="{45ED7316-53B4-400D-8874-6A9079CD18B4}" type="presParOf" srcId="{D53483CF-162A-4103-B3D8-65A409537D8D}" destId="{95DC4E67-AA71-4A37-9F7A-76AFE6F5A1CA}" srcOrd="0" destOrd="0" presId="urn:microsoft.com/office/officeart/2017/3/layout/DropPinTimeline"/>
    <dgm:cxn modelId="{A46C0C12-9D43-453A-B7D3-01C0E3644A8E}" type="presParOf" srcId="{95DC4E67-AA71-4A37-9F7A-76AFE6F5A1CA}" destId="{99033E4C-FED4-48DF-8E0F-3C613EDFEC00}" srcOrd="0" destOrd="0" presId="urn:microsoft.com/office/officeart/2017/3/layout/DropPinTimeline"/>
    <dgm:cxn modelId="{A4F095AE-F485-460F-942F-31CC0F0AD5B5}" type="presParOf" srcId="{95DC4E67-AA71-4A37-9F7A-76AFE6F5A1CA}" destId="{777E32B8-B0AF-4033-BB34-31FAD49FDA27}" srcOrd="1" destOrd="0" presId="urn:microsoft.com/office/officeart/2017/3/layout/DropPinTimeline"/>
    <dgm:cxn modelId="{B81F40AB-F444-4B77-A8B7-26CF2E5436E8}" type="presParOf" srcId="{777E32B8-B0AF-4033-BB34-31FAD49FDA27}" destId="{9A49FF3A-FBF7-4531-AB47-9465F924D474}" srcOrd="0" destOrd="0" presId="urn:microsoft.com/office/officeart/2017/3/layout/DropPinTimeline"/>
    <dgm:cxn modelId="{F9891329-FC06-4EC9-A77A-960AD1B4AF1A}" type="presParOf" srcId="{777E32B8-B0AF-4033-BB34-31FAD49FDA27}" destId="{9D759DB7-F496-4157-8DD6-209ABC678E80}" srcOrd="1" destOrd="0" presId="urn:microsoft.com/office/officeart/2017/3/layout/DropPinTimeline"/>
    <dgm:cxn modelId="{463F2F75-E0CC-4BBA-A20F-2D7418D2CE9F}" type="presParOf" srcId="{95DC4E67-AA71-4A37-9F7A-76AFE6F5A1CA}" destId="{3A50A14B-5997-4AAF-A2CF-32C9E81D7A8D}" srcOrd="2" destOrd="0" presId="urn:microsoft.com/office/officeart/2017/3/layout/DropPinTimeline"/>
    <dgm:cxn modelId="{E89B0A4C-3755-4244-A52C-A08AC3884E5D}" type="presParOf" srcId="{95DC4E67-AA71-4A37-9F7A-76AFE6F5A1CA}" destId="{FF68C7F3-7290-4DFA-81BC-42BFDA2601F8}" srcOrd="3" destOrd="0" presId="urn:microsoft.com/office/officeart/2017/3/layout/DropPinTimeline"/>
    <dgm:cxn modelId="{1FF78775-11C3-4065-BA16-D3D59ACAE4F8}" type="presParOf" srcId="{95DC4E67-AA71-4A37-9F7A-76AFE6F5A1CA}" destId="{22A6FB89-E856-4F85-BA13-86D368499166}" srcOrd="4" destOrd="0" presId="urn:microsoft.com/office/officeart/2017/3/layout/DropPinTimeline"/>
    <dgm:cxn modelId="{86BD6BC4-4041-4635-A444-5DF80A294122}" type="presParOf" srcId="{95DC4E67-AA71-4A37-9F7A-76AFE6F5A1CA}" destId="{6C771DD8-F554-424E-AE28-7BDAD0593AC4}" srcOrd="5" destOrd="0" presId="urn:microsoft.com/office/officeart/2017/3/layout/DropPinTimeline"/>
    <dgm:cxn modelId="{22DA2DAB-E1E6-44B0-9275-D7A86A94869F}" type="presParOf" srcId="{D53483CF-162A-4103-B3D8-65A409537D8D}" destId="{9745B873-9F26-4F28-ABD5-B674C7CAF9FC}" srcOrd="1" destOrd="0" presId="urn:microsoft.com/office/officeart/2017/3/layout/DropPinTimeline"/>
    <dgm:cxn modelId="{2AA6C433-9F70-4215-8BB0-BFFA406FB599}" type="presParOf" srcId="{D53483CF-162A-4103-B3D8-65A409537D8D}" destId="{785480F9-A3E4-44D5-AC6D-C504CC7AC2F4}" srcOrd="2" destOrd="0" presId="urn:microsoft.com/office/officeart/2017/3/layout/DropPinTimeline"/>
    <dgm:cxn modelId="{AB1905F3-DB6E-4145-A709-8665342787A1}" type="presParOf" srcId="{785480F9-A3E4-44D5-AC6D-C504CC7AC2F4}" destId="{2E910A78-AA96-47A3-B226-01A78C7B09F5}" srcOrd="0" destOrd="0" presId="urn:microsoft.com/office/officeart/2017/3/layout/DropPinTimeline"/>
    <dgm:cxn modelId="{4764FED3-3CC1-47C4-857A-9E40FC2D0597}" type="presParOf" srcId="{785480F9-A3E4-44D5-AC6D-C504CC7AC2F4}" destId="{9B4EBEB1-2EC4-4BA5-A418-05FE8C448524}" srcOrd="1" destOrd="0" presId="urn:microsoft.com/office/officeart/2017/3/layout/DropPinTimeline"/>
    <dgm:cxn modelId="{B9030874-86E6-4885-B774-433DC8B5FA55}" type="presParOf" srcId="{9B4EBEB1-2EC4-4BA5-A418-05FE8C448524}" destId="{29250C4F-69C4-4AA5-A2EC-A976856F0199}" srcOrd="0" destOrd="0" presId="urn:microsoft.com/office/officeart/2017/3/layout/DropPinTimeline"/>
    <dgm:cxn modelId="{E4836A17-6E2F-47DB-8F6E-2555A1028385}" type="presParOf" srcId="{9B4EBEB1-2EC4-4BA5-A418-05FE8C448524}" destId="{A154154F-C377-47B2-B732-70A1D6EF014A}" srcOrd="1" destOrd="0" presId="urn:microsoft.com/office/officeart/2017/3/layout/DropPinTimeline"/>
    <dgm:cxn modelId="{4D4873BA-611A-4296-B739-01FE56545376}" type="presParOf" srcId="{785480F9-A3E4-44D5-AC6D-C504CC7AC2F4}" destId="{130A6B48-EB57-4C95-97A3-81B9AA3FBCE4}" srcOrd="2" destOrd="0" presId="urn:microsoft.com/office/officeart/2017/3/layout/DropPinTimeline"/>
    <dgm:cxn modelId="{B05CDFCD-E32C-4A0F-A6E9-975546F0C9DF}" type="presParOf" srcId="{785480F9-A3E4-44D5-AC6D-C504CC7AC2F4}" destId="{E917454C-ED45-4D2C-9BA8-41DED42E01BD}" srcOrd="3" destOrd="0" presId="urn:microsoft.com/office/officeart/2017/3/layout/DropPinTimeline"/>
    <dgm:cxn modelId="{458CE746-2212-4155-8CAB-B7F898CF0CA5}" type="presParOf" srcId="{785480F9-A3E4-44D5-AC6D-C504CC7AC2F4}" destId="{BA2EEECD-2CF8-4344-8385-581BB304FD1F}" srcOrd="4" destOrd="0" presId="urn:microsoft.com/office/officeart/2017/3/layout/DropPinTimeline"/>
    <dgm:cxn modelId="{B541B4E8-9F3A-491F-91F6-73476E89DD3A}" type="presParOf" srcId="{785480F9-A3E4-44D5-AC6D-C504CC7AC2F4}" destId="{D9443E40-B071-4418-8B3F-65428487D223}" srcOrd="5" destOrd="0" presId="urn:microsoft.com/office/officeart/2017/3/layout/DropPinTimeline"/>
    <dgm:cxn modelId="{2C4E13FE-4C9F-47C6-95DF-652A952997C1}" type="presParOf" srcId="{D53483CF-162A-4103-B3D8-65A409537D8D}" destId="{3E970DD7-F027-4EED-8929-E80DD5DE0CA4}" srcOrd="3" destOrd="0" presId="urn:microsoft.com/office/officeart/2017/3/layout/DropPinTimeline"/>
    <dgm:cxn modelId="{C139EE15-AB6A-42AC-A5CB-3BB52C0FBF80}" type="presParOf" srcId="{D53483CF-162A-4103-B3D8-65A409537D8D}" destId="{B256430C-1544-40F7-BFBE-9D1A01496CED}" srcOrd="4" destOrd="0" presId="urn:microsoft.com/office/officeart/2017/3/layout/DropPinTimeline"/>
    <dgm:cxn modelId="{1FBB2CAB-025C-479B-99B0-1A3F6DED45BF}" type="presParOf" srcId="{B256430C-1544-40F7-BFBE-9D1A01496CED}" destId="{455D635F-81B6-402B-A87B-0E645EB33FC0}" srcOrd="0" destOrd="0" presId="urn:microsoft.com/office/officeart/2017/3/layout/DropPinTimeline"/>
    <dgm:cxn modelId="{383B4F4B-A9C3-4B91-B606-946E65761097}" type="presParOf" srcId="{B256430C-1544-40F7-BFBE-9D1A01496CED}" destId="{B7BFCBB0-1E24-4450-8FD0-056878AFEC9D}" srcOrd="1" destOrd="0" presId="urn:microsoft.com/office/officeart/2017/3/layout/DropPinTimeline"/>
    <dgm:cxn modelId="{6D141300-BEA4-46A0-A25C-C7676571697D}" type="presParOf" srcId="{B7BFCBB0-1E24-4450-8FD0-056878AFEC9D}" destId="{5E7AEAF1-61D4-4064-A145-1DD8E76E2910}" srcOrd="0" destOrd="0" presId="urn:microsoft.com/office/officeart/2017/3/layout/DropPinTimeline"/>
    <dgm:cxn modelId="{37CC18C3-2F26-4397-BA44-7BA0DB82F2FB}" type="presParOf" srcId="{B7BFCBB0-1E24-4450-8FD0-056878AFEC9D}" destId="{B3DA3D87-1FCF-4588-BE68-4E90F7A09DF3}" srcOrd="1" destOrd="0" presId="urn:microsoft.com/office/officeart/2017/3/layout/DropPinTimeline"/>
    <dgm:cxn modelId="{FC0E6E9F-7869-4EEC-B3EA-D2C2F183E412}" type="presParOf" srcId="{B256430C-1544-40F7-BFBE-9D1A01496CED}" destId="{3F3F59E2-688D-449F-9085-FFECC34C7F54}" srcOrd="2" destOrd="0" presId="urn:microsoft.com/office/officeart/2017/3/layout/DropPinTimeline"/>
    <dgm:cxn modelId="{E5E9DF4D-4029-4E02-A0C1-395FF77F7515}" type="presParOf" srcId="{B256430C-1544-40F7-BFBE-9D1A01496CED}" destId="{8087E034-8296-4AE8-9B3F-4766FC0C0E84}" srcOrd="3" destOrd="0" presId="urn:microsoft.com/office/officeart/2017/3/layout/DropPinTimeline"/>
    <dgm:cxn modelId="{9230B2DC-FAEE-495E-AF3F-8C093C9EB153}" type="presParOf" srcId="{B256430C-1544-40F7-BFBE-9D1A01496CED}" destId="{055A268D-9AD3-4867-B767-FADE0B5F252D}" srcOrd="4" destOrd="0" presId="urn:microsoft.com/office/officeart/2017/3/layout/DropPinTimeline"/>
    <dgm:cxn modelId="{EF5CE372-A347-4F7E-ABBE-6D6D6971C2A3}" type="presParOf" srcId="{B256430C-1544-40F7-BFBE-9D1A01496CED}" destId="{C5D40316-03BC-44E6-B919-0A5371E4AEE3}"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9EB4868C-0CF3-49E9-85DA-226BE94B41AB}">
      <dgm:prSet phldr="0"/>
      <dgm:spPr/>
      <dgm:t>
        <a:bodyPr/>
        <a:lstStyle/>
        <a:p>
          <a:pPr>
            <a:defRPr b="1"/>
          </a:pPr>
          <a:r>
            <a:rPr lang="pt-BR">
              <a:latin typeface="Arial"/>
            </a:rPr>
            <a:t> Modelos de arquitetura</a:t>
          </a:r>
        </a:p>
      </dgm:t>
    </dgm:pt>
    <dgm:pt modelId="{1CE87F01-2FFB-41B6-A69B-727504EB00BB}" type="parTrans" cxnId="{E2E9D764-3FA7-49DF-9A0C-FCD23A8FA69A}">
      <dgm:prSet/>
      <dgm:spPr/>
    </dgm:pt>
    <dgm:pt modelId="{B4F08C8B-80AB-413B-9CBE-A73A5BF0769C}" type="sibTrans" cxnId="{E2E9D764-3FA7-49DF-9A0C-FCD23A8FA69A}">
      <dgm:prSet/>
      <dgm:spPr/>
    </dgm:pt>
    <dgm:pt modelId="{423E0FEA-8275-46AC-A48D-BA469FDF153F}">
      <dgm:prSet phldr="0"/>
      <dgm:spPr/>
      <dgm:t>
        <a:bodyPr/>
        <a:lstStyle/>
        <a:p>
          <a:r>
            <a:rPr lang="pt-BR" b="1">
              <a:latin typeface="Arial"/>
            </a:rPr>
            <a:t>Centralizado</a:t>
          </a:r>
          <a:endParaRPr lang="pt-BR" b="1"/>
        </a:p>
      </dgm:t>
    </dgm:pt>
    <dgm:pt modelId="{EC63A1D1-0842-4265-AE19-01605C49E7DA}" type="parTrans" cxnId="{15228BE3-465F-425C-B8C3-B35BD8261996}">
      <dgm:prSet/>
      <dgm:spPr/>
    </dgm:pt>
    <dgm:pt modelId="{329DE178-F90F-4AEE-8A51-69806CF2A63F}" type="sibTrans" cxnId="{15228BE3-465F-425C-B8C3-B35BD8261996}">
      <dgm:prSet/>
      <dgm:spPr/>
    </dgm:pt>
    <dgm:pt modelId="{FE528E4B-AE5C-40B0-8147-DC4D4B5D73B5}">
      <dgm:prSet phldr="0"/>
      <dgm:spPr/>
      <dgm:t>
        <a:bodyPr/>
        <a:lstStyle/>
        <a:p>
          <a:pPr>
            <a:defRPr b="1"/>
          </a:pPr>
          <a:r>
            <a:rPr lang="pt-BR" b="1">
              <a:latin typeface="Arial"/>
            </a:rPr>
            <a:t> Classificação de SGBD</a:t>
          </a:r>
        </a:p>
      </dgm:t>
    </dgm:pt>
    <dgm:pt modelId="{97D4FCCD-940A-4401-842D-26F58361F643}" type="parTrans" cxnId="{ACC5F247-2FA4-4475-92C5-875C0A70AF30}">
      <dgm:prSet/>
      <dgm:spPr/>
    </dgm:pt>
    <dgm:pt modelId="{2F78DE60-A84A-4075-9372-6798C9D7D2D1}" type="sibTrans" cxnId="{ACC5F247-2FA4-4475-92C5-875C0A70AF30}">
      <dgm:prSet/>
      <dgm:spPr/>
    </dgm:pt>
    <dgm:pt modelId="{D0CD7A5D-29C3-4234-B926-8D2A05005D7E}">
      <dgm:prSet phldr="0"/>
      <dgm:spPr/>
      <dgm:t>
        <a:bodyPr/>
        <a:lstStyle/>
        <a:p>
          <a:r>
            <a:rPr lang="pt-BR" b="1">
              <a:latin typeface="Arial"/>
            </a:rPr>
            <a:t>Distribuído</a:t>
          </a:r>
        </a:p>
      </dgm:t>
    </dgm:pt>
    <dgm:pt modelId="{1F885031-3110-4190-B28A-E3114B746422}" type="parTrans" cxnId="{5C01DD41-14D5-45C0-9D84-C2A075E95E03}">
      <dgm:prSet/>
      <dgm:spPr/>
    </dgm:pt>
    <dgm:pt modelId="{63359608-C6D3-44F3-8341-3DFBC3593933}" type="sibTrans" cxnId="{5C01DD41-14D5-45C0-9D84-C2A075E95E03}">
      <dgm:prSet/>
      <dgm:spPr/>
    </dgm:pt>
    <dgm:pt modelId="{B94AB570-2D5B-4A7A-9FBB-A4633CB25849}">
      <dgm:prSet phldr="0"/>
      <dgm:spPr/>
      <dgm:t>
        <a:bodyPr/>
        <a:lstStyle/>
        <a:p>
          <a:pPr rtl="0">
            <a:defRPr b="1"/>
          </a:pPr>
          <a:r>
            <a:rPr lang="pt-BR" b="1">
              <a:latin typeface="Arial"/>
            </a:rPr>
            <a:t> Modelo, usuários, sites ...</a:t>
          </a:r>
        </a:p>
      </dgm:t>
    </dgm:pt>
    <dgm:pt modelId="{6CD30B48-9DAF-438C-A7D9-3EDCDEE06BA2}" type="parTrans" cxnId="{329B06D0-D971-4E67-A8C9-9D9045E26EC2}">
      <dgm:prSet/>
      <dgm:spPr/>
    </dgm:pt>
    <dgm:pt modelId="{63989647-8430-49FC-88CD-5291770FFAF9}" type="sibTrans" cxnId="{329B06D0-D971-4E67-A8C9-9D9045E26EC2}">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3"/>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A99D32-17A7-43F2-BC05-B0E20812D371}" type="pres">
      <dgm:prSet presAssocID="{9EB4868C-0CF3-49E9-85DA-226BE94B41AB}" presName="composite1" presStyleCnt="0"/>
      <dgm:spPr/>
    </dgm:pt>
    <dgm:pt modelId="{EEB053A9-D47E-45E9-B2E2-2C747FFBC142}" type="pres">
      <dgm:prSet presAssocID="{9EB4868C-0CF3-49E9-85DA-226BE94B41AB}" presName="ConnectorPoint1" presStyleLbl="lnNode1" presStyleIdx="0" presStyleCnt="2"/>
      <dgm:spPr/>
    </dgm:pt>
    <dgm:pt modelId="{F96E143E-5390-415C-887D-0BEDFF0705D1}" type="pres">
      <dgm:prSet presAssocID="{9EB4868C-0CF3-49E9-85DA-226BE94B41AB}" presName="DropPinPlaceHolder1" presStyleCnt="0"/>
      <dgm:spPr/>
    </dgm:pt>
    <dgm:pt modelId="{F36CA075-7257-4C8B-A7CF-3B3148D7DA2C}" type="pres">
      <dgm:prSet presAssocID="{9EB4868C-0CF3-49E9-85DA-226BE94B41AB}" presName="DropPin1" presStyleLbl="alignNode1" presStyleIdx="0" presStyleCnt="2"/>
      <dgm:spPr/>
    </dgm:pt>
    <dgm:pt modelId="{EF543B74-416D-4A72-8EC7-575B7FC25027}" type="pres">
      <dgm:prSet presAssocID="{9EB4868C-0CF3-49E9-85DA-226BE94B41AB}" presName="Ellipse1" presStyleLbl="fgAcc1" presStyleIdx="1" presStyleCnt="3"/>
      <dgm:spPr>
        <a:solidFill>
          <a:schemeClr val="lt1">
            <a:alpha val="90000"/>
            <a:hueOff val="0"/>
            <a:satOff val="0"/>
            <a:lumOff val="0"/>
            <a:alphaOff val="0"/>
          </a:schemeClr>
        </a:solidFill>
        <a:ln w="25400" cap="flat" cmpd="sng" algn="ctr">
          <a:noFill/>
          <a:prstDash val="solid"/>
        </a:ln>
        <a:effectLst/>
      </dgm:spPr>
    </dgm:pt>
    <dgm:pt modelId="{720738F9-8341-477F-8B29-9907C5B0821F}" type="pres">
      <dgm:prSet presAssocID="{9EB4868C-0CF3-49E9-85DA-226BE94B41AB}" presName="L2TextContainer1" presStyleLbl="revTx" presStyleIdx="0" presStyleCnt="4">
        <dgm:presLayoutVars>
          <dgm:bulletEnabled val="1"/>
        </dgm:presLayoutVars>
      </dgm:prSet>
      <dgm:spPr/>
    </dgm:pt>
    <dgm:pt modelId="{F1A7D2AB-2184-49B7-84DD-B754E6FEC4ED}" type="pres">
      <dgm:prSet presAssocID="{9EB4868C-0CF3-49E9-85DA-226BE94B41AB}" presName="L1TextContainer1" presStyleLbl="revTx" presStyleIdx="1" presStyleCnt="4">
        <dgm:presLayoutVars>
          <dgm:chMax val="1"/>
          <dgm:chPref val="1"/>
          <dgm:bulletEnabled val="1"/>
        </dgm:presLayoutVars>
      </dgm:prSet>
      <dgm:spPr/>
    </dgm:pt>
    <dgm:pt modelId="{C8EC632E-8492-4CB8-B06C-C5E8460B165C}" type="pres">
      <dgm:prSet presAssocID="{9EB4868C-0CF3-49E9-85DA-226BE94B41AB}" presName="ConnectLine1" presStyleLbl="sibTrans1D1" presStyleIdx="0" presStyleCnt="2"/>
      <dgm:spPr>
        <a:noFill/>
        <a:ln w="12700" cap="flat" cmpd="sng" algn="ctr">
          <a:solidFill>
            <a:schemeClr val="accent1">
              <a:hueOff val="0"/>
              <a:satOff val="0"/>
              <a:lumOff val="0"/>
              <a:alphaOff val="0"/>
            </a:schemeClr>
          </a:solidFill>
          <a:prstDash val="dash"/>
        </a:ln>
        <a:effectLst/>
      </dgm:spPr>
    </dgm:pt>
    <dgm:pt modelId="{56450E2E-5DAC-4FA8-A5FE-F8DA6EE8D930}" type="pres">
      <dgm:prSet presAssocID="{9EB4868C-0CF3-49E9-85DA-226BE94B41AB}" presName="EmptyPlaceHolder1" presStyleCnt="0"/>
      <dgm:spPr/>
    </dgm:pt>
    <dgm:pt modelId="{31A0618E-EAAD-4E6C-A2AF-2FF1A93BCEC4}" type="pres">
      <dgm:prSet presAssocID="{B4F08C8B-80AB-413B-9CBE-A73A5BF0769C}" presName="spaceBetweenRectangles1" presStyleCnt="0"/>
      <dgm:spPr/>
    </dgm:pt>
    <dgm:pt modelId="{6EE19A08-96A8-4303-A733-E334FAF7AC48}" type="pres">
      <dgm:prSet presAssocID="{FE528E4B-AE5C-40B0-8147-DC4D4B5D73B5}" presName="composite1" presStyleCnt="0"/>
      <dgm:spPr/>
    </dgm:pt>
    <dgm:pt modelId="{62F190E7-2629-4D8F-B622-959DB55D4BBC}" type="pres">
      <dgm:prSet presAssocID="{FE528E4B-AE5C-40B0-8147-DC4D4B5D73B5}" presName="ConnectorPoint1" presStyleLbl="lnNode1" presStyleIdx="1" presStyleCnt="2"/>
      <dgm:spPr/>
    </dgm:pt>
    <dgm:pt modelId="{26690184-4E22-4761-9CF6-767D4010160C}" type="pres">
      <dgm:prSet presAssocID="{FE528E4B-AE5C-40B0-8147-DC4D4B5D73B5}" presName="DropPinPlaceHolder1" presStyleCnt="0"/>
      <dgm:spPr/>
    </dgm:pt>
    <dgm:pt modelId="{D229AB38-5738-46AE-B925-05799BE821C5}" type="pres">
      <dgm:prSet presAssocID="{FE528E4B-AE5C-40B0-8147-DC4D4B5D73B5}" presName="DropPin1" presStyleLbl="alignNode1" presStyleIdx="1" presStyleCnt="2"/>
      <dgm:spPr/>
    </dgm:pt>
    <dgm:pt modelId="{3F996FE9-48F0-4A34-ACE6-E5F68761E2BA}" type="pres">
      <dgm:prSet presAssocID="{FE528E4B-AE5C-40B0-8147-DC4D4B5D73B5}" presName="Ellipse1" presStyleLbl="fgAcc1" presStyleIdx="2" presStyleCnt="3"/>
      <dgm:spPr>
        <a:solidFill>
          <a:schemeClr val="lt1">
            <a:alpha val="90000"/>
            <a:hueOff val="0"/>
            <a:satOff val="0"/>
            <a:lumOff val="0"/>
            <a:alphaOff val="0"/>
          </a:schemeClr>
        </a:solidFill>
        <a:ln w="25400" cap="flat" cmpd="sng" algn="ctr">
          <a:noFill/>
          <a:prstDash val="solid"/>
        </a:ln>
        <a:effectLst/>
      </dgm:spPr>
    </dgm:pt>
    <dgm:pt modelId="{A86CE00C-9FB4-46C0-B955-ADDD8ABD5730}" type="pres">
      <dgm:prSet presAssocID="{FE528E4B-AE5C-40B0-8147-DC4D4B5D73B5}" presName="L2TextContainer1" presStyleLbl="revTx" presStyleIdx="2" presStyleCnt="4">
        <dgm:presLayoutVars>
          <dgm:bulletEnabled val="1"/>
        </dgm:presLayoutVars>
      </dgm:prSet>
      <dgm:spPr/>
    </dgm:pt>
    <dgm:pt modelId="{BB6AE525-DEC4-49F6-860F-0BAB6FBFEF39}" type="pres">
      <dgm:prSet presAssocID="{FE528E4B-AE5C-40B0-8147-DC4D4B5D73B5}" presName="L1TextContainer1" presStyleLbl="revTx" presStyleIdx="3" presStyleCnt="4">
        <dgm:presLayoutVars>
          <dgm:chMax val="1"/>
          <dgm:chPref val="1"/>
          <dgm:bulletEnabled val="1"/>
        </dgm:presLayoutVars>
      </dgm:prSet>
      <dgm:spPr/>
    </dgm:pt>
    <dgm:pt modelId="{FE5C3F45-EF44-4C6D-B19D-C170BF76728C}" type="pres">
      <dgm:prSet presAssocID="{FE528E4B-AE5C-40B0-8147-DC4D4B5D73B5}" presName="ConnectLine1" presStyleLbl="sibTrans1D1" presStyleIdx="1" presStyleCnt="2"/>
      <dgm:spPr>
        <a:noFill/>
        <a:ln w="12700" cap="flat" cmpd="sng" algn="ctr">
          <a:solidFill>
            <a:schemeClr val="accent1">
              <a:hueOff val="0"/>
              <a:satOff val="0"/>
              <a:lumOff val="0"/>
              <a:alphaOff val="0"/>
            </a:schemeClr>
          </a:solidFill>
          <a:prstDash val="dash"/>
        </a:ln>
        <a:effectLst/>
      </dgm:spPr>
    </dgm:pt>
    <dgm:pt modelId="{B474E6EC-F0F4-4E7A-8E5C-72499DD8DCEE}" type="pres">
      <dgm:prSet presAssocID="{FE528E4B-AE5C-40B0-8147-DC4D4B5D73B5}" presName="EmptyPlaceHolder1" presStyleCnt="0"/>
      <dgm:spPr/>
    </dgm:pt>
  </dgm:ptLst>
  <dgm:cxnLst>
    <dgm:cxn modelId="{93DAB125-39B5-4E50-9CDC-EBD72EF854D2}" type="presOf" srcId="{D0CD7A5D-29C3-4234-B926-8D2A05005D7E}" destId="{720738F9-8341-477F-8B29-9907C5B0821F}" srcOrd="0" destOrd="1" presId="urn:microsoft.com/office/officeart/2017/3/layout/DropPinTimeline"/>
    <dgm:cxn modelId="{DB3C6F5D-8A1D-44A5-B914-74DC23F529FB}" type="presOf" srcId="{B94AB570-2D5B-4A7A-9FBB-A4633CB25849}" destId="{A86CE00C-9FB4-46C0-B955-ADDD8ABD5730}" srcOrd="0" destOrd="0" presId="urn:microsoft.com/office/officeart/2017/3/layout/DropPinTimeline"/>
    <dgm:cxn modelId="{5C01DD41-14D5-45C0-9D84-C2A075E95E03}" srcId="{9EB4868C-0CF3-49E9-85DA-226BE94B41AB}" destId="{D0CD7A5D-29C3-4234-B926-8D2A05005D7E}" srcOrd="1" destOrd="0" parTransId="{1F885031-3110-4190-B28A-E3114B746422}" sibTransId="{63359608-C6D3-44F3-8341-3DFBC3593933}"/>
    <dgm:cxn modelId="{E2E9D764-3FA7-49DF-9A0C-FCD23A8FA69A}" srcId="{B2A373E1-0EF3-4471-BC5F-CE9A58991D11}" destId="{9EB4868C-0CF3-49E9-85DA-226BE94B41AB}" srcOrd="0" destOrd="0" parTransId="{1CE87F01-2FFB-41B6-A69B-727504EB00BB}" sibTransId="{B4F08C8B-80AB-413B-9CBE-A73A5BF0769C}"/>
    <dgm:cxn modelId="{ACC5F247-2FA4-4475-92C5-875C0A70AF30}" srcId="{B2A373E1-0EF3-4471-BC5F-CE9A58991D11}" destId="{FE528E4B-AE5C-40B0-8147-DC4D4B5D73B5}" srcOrd="1" destOrd="0" parTransId="{97D4FCCD-940A-4401-842D-26F58361F643}" sibTransId="{2F78DE60-A84A-4075-9372-6798C9D7D2D1}"/>
    <dgm:cxn modelId="{436A6699-D591-48B3-94A6-FCECE5B148E3}" type="presOf" srcId="{9EB4868C-0CF3-49E9-85DA-226BE94B41AB}" destId="{F1A7D2AB-2184-49B7-84DD-B754E6FEC4ED}" srcOrd="0" destOrd="0" presId="urn:microsoft.com/office/officeart/2017/3/layout/DropPinTimeline"/>
    <dgm:cxn modelId="{6CCBDA9A-8103-46D7-AD28-0A7AA219CF5C}" type="presOf" srcId="{423E0FEA-8275-46AC-A48D-BA469FDF153F}" destId="{720738F9-8341-477F-8B29-9907C5B0821F}"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167738C7-D9CA-4C07-9063-620E892FFC41}" type="presOf" srcId="{FE528E4B-AE5C-40B0-8147-DC4D4B5D73B5}" destId="{BB6AE525-DEC4-49F6-860F-0BAB6FBFEF39}" srcOrd="0" destOrd="0" presId="urn:microsoft.com/office/officeart/2017/3/layout/DropPinTimeline"/>
    <dgm:cxn modelId="{329B06D0-D971-4E67-A8C9-9D9045E26EC2}" srcId="{FE528E4B-AE5C-40B0-8147-DC4D4B5D73B5}" destId="{B94AB570-2D5B-4A7A-9FBB-A4633CB25849}" srcOrd="0" destOrd="0" parTransId="{6CD30B48-9DAF-438C-A7D9-3EDCDEE06BA2}" sibTransId="{63989647-8430-49FC-88CD-5291770FFAF9}"/>
    <dgm:cxn modelId="{15228BE3-465F-425C-B8C3-B35BD8261996}" srcId="{9EB4868C-0CF3-49E9-85DA-226BE94B41AB}" destId="{423E0FEA-8275-46AC-A48D-BA469FDF153F}" srcOrd="0" destOrd="0" parTransId="{EC63A1D1-0842-4265-AE19-01605C49E7DA}" sibTransId="{329DE178-F90F-4AEE-8A51-69806CF2A63F}"/>
    <dgm:cxn modelId="{C0265861-3ACA-4948-BF77-D8E8B3EA39DD}" type="presParOf" srcId="{AA28CA9B-BAF9-47E7-8A13-702C8082A656}" destId="{FF14B7D0-5540-400A-A05F-2B217081068A}" srcOrd="0" destOrd="0" presId="urn:microsoft.com/office/officeart/2017/3/layout/DropPinTimeline"/>
    <dgm:cxn modelId="{6F132DFA-6738-4F49-B274-7BD917ABA42C}" type="presParOf" srcId="{AA28CA9B-BAF9-47E7-8A13-702C8082A656}" destId="{D53483CF-162A-4103-B3D8-65A409537D8D}" srcOrd="1" destOrd="0" presId="urn:microsoft.com/office/officeart/2017/3/layout/DropPinTimeline"/>
    <dgm:cxn modelId="{96FC2ADE-C32B-449F-9154-1CFDE795DD7D}" type="presParOf" srcId="{D53483CF-162A-4103-B3D8-65A409537D8D}" destId="{95A99D32-17A7-43F2-BC05-B0E20812D371}" srcOrd="0" destOrd="0" presId="urn:microsoft.com/office/officeart/2017/3/layout/DropPinTimeline"/>
    <dgm:cxn modelId="{5A5A4396-5E14-4C0C-8879-179981BEDBF6}" type="presParOf" srcId="{95A99D32-17A7-43F2-BC05-B0E20812D371}" destId="{EEB053A9-D47E-45E9-B2E2-2C747FFBC142}" srcOrd="0" destOrd="0" presId="urn:microsoft.com/office/officeart/2017/3/layout/DropPinTimeline"/>
    <dgm:cxn modelId="{16C890DB-0478-4032-8C5E-C6B0974B545F}" type="presParOf" srcId="{95A99D32-17A7-43F2-BC05-B0E20812D371}" destId="{F96E143E-5390-415C-887D-0BEDFF0705D1}" srcOrd="1" destOrd="0" presId="urn:microsoft.com/office/officeart/2017/3/layout/DropPinTimeline"/>
    <dgm:cxn modelId="{7AC9A7EA-1A2B-4425-A98A-5C99F15291C9}" type="presParOf" srcId="{F96E143E-5390-415C-887D-0BEDFF0705D1}" destId="{F36CA075-7257-4C8B-A7CF-3B3148D7DA2C}" srcOrd="0" destOrd="0" presId="urn:microsoft.com/office/officeart/2017/3/layout/DropPinTimeline"/>
    <dgm:cxn modelId="{F159DF22-91C5-4F8F-9305-5E119C4FB58A}" type="presParOf" srcId="{F96E143E-5390-415C-887D-0BEDFF0705D1}" destId="{EF543B74-416D-4A72-8EC7-575B7FC25027}" srcOrd="1" destOrd="0" presId="urn:microsoft.com/office/officeart/2017/3/layout/DropPinTimeline"/>
    <dgm:cxn modelId="{5DB3A6D7-7911-4027-9F3B-BE224307A8B3}" type="presParOf" srcId="{95A99D32-17A7-43F2-BC05-B0E20812D371}" destId="{720738F9-8341-477F-8B29-9907C5B0821F}" srcOrd="2" destOrd="0" presId="urn:microsoft.com/office/officeart/2017/3/layout/DropPinTimeline"/>
    <dgm:cxn modelId="{EBBBE065-FCBE-43E8-BCED-7CB8C68AF16A}" type="presParOf" srcId="{95A99D32-17A7-43F2-BC05-B0E20812D371}" destId="{F1A7D2AB-2184-49B7-84DD-B754E6FEC4ED}" srcOrd="3" destOrd="0" presId="urn:microsoft.com/office/officeart/2017/3/layout/DropPinTimeline"/>
    <dgm:cxn modelId="{BD2FF8E4-07FA-43FF-9F0F-2C0FF6D82A90}" type="presParOf" srcId="{95A99D32-17A7-43F2-BC05-B0E20812D371}" destId="{C8EC632E-8492-4CB8-B06C-C5E8460B165C}" srcOrd="4" destOrd="0" presId="urn:microsoft.com/office/officeart/2017/3/layout/DropPinTimeline"/>
    <dgm:cxn modelId="{5432B97A-3EAB-4AE2-A0A8-0E1CA49990BA}" type="presParOf" srcId="{95A99D32-17A7-43F2-BC05-B0E20812D371}" destId="{56450E2E-5DAC-4FA8-A5FE-F8DA6EE8D930}" srcOrd="5" destOrd="0" presId="urn:microsoft.com/office/officeart/2017/3/layout/DropPinTimeline"/>
    <dgm:cxn modelId="{18F275AC-5D87-4E2F-8295-D7E5926579F3}" type="presParOf" srcId="{D53483CF-162A-4103-B3D8-65A409537D8D}" destId="{31A0618E-EAAD-4E6C-A2AF-2FF1A93BCEC4}" srcOrd="1" destOrd="0" presId="urn:microsoft.com/office/officeart/2017/3/layout/DropPinTimeline"/>
    <dgm:cxn modelId="{1CC68D13-A4AD-4C2C-A81E-0C495D3BD4DB}" type="presParOf" srcId="{D53483CF-162A-4103-B3D8-65A409537D8D}" destId="{6EE19A08-96A8-4303-A733-E334FAF7AC48}" srcOrd="2" destOrd="0" presId="urn:microsoft.com/office/officeart/2017/3/layout/DropPinTimeline"/>
    <dgm:cxn modelId="{BD8C7A95-EE33-4AA5-9A0A-D6F0B61F2BAA}" type="presParOf" srcId="{6EE19A08-96A8-4303-A733-E334FAF7AC48}" destId="{62F190E7-2629-4D8F-B622-959DB55D4BBC}" srcOrd="0" destOrd="0" presId="urn:microsoft.com/office/officeart/2017/3/layout/DropPinTimeline"/>
    <dgm:cxn modelId="{8A5F75D0-10E8-443B-BAEE-3601486AB352}" type="presParOf" srcId="{6EE19A08-96A8-4303-A733-E334FAF7AC48}" destId="{26690184-4E22-4761-9CF6-767D4010160C}" srcOrd="1" destOrd="0" presId="urn:microsoft.com/office/officeart/2017/3/layout/DropPinTimeline"/>
    <dgm:cxn modelId="{45431B49-7109-49D9-BE5F-048C1257BE5B}" type="presParOf" srcId="{26690184-4E22-4761-9CF6-767D4010160C}" destId="{D229AB38-5738-46AE-B925-05799BE821C5}" srcOrd="0" destOrd="0" presId="urn:microsoft.com/office/officeart/2017/3/layout/DropPinTimeline"/>
    <dgm:cxn modelId="{1F300508-559E-42ED-9D81-2BAE4A6B9C3A}" type="presParOf" srcId="{26690184-4E22-4761-9CF6-767D4010160C}" destId="{3F996FE9-48F0-4A34-ACE6-E5F68761E2BA}" srcOrd="1" destOrd="0" presId="urn:microsoft.com/office/officeart/2017/3/layout/DropPinTimeline"/>
    <dgm:cxn modelId="{EBC2BBF1-ACFE-4176-9033-04ACC53263AA}" type="presParOf" srcId="{6EE19A08-96A8-4303-A733-E334FAF7AC48}" destId="{A86CE00C-9FB4-46C0-B955-ADDD8ABD5730}" srcOrd="2" destOrd="0" presId="urn:microsoft.com/office/officeart/2017/3/layout/DropPinTimeline"/>
    <dgm:cxn modelId="{519B2675-1AD7-43EC-BB1E-F0D9218E8C65}" type="presParOf" srcId="{6EE19A08-96A8-4303-A733-E334FAF7AC48}" destId="{BB6AE525-DEC4-49F6-860F-0BAB6FBFEF39}" srcOrd="3" destOrd="0" presId="urn:microsoft.com/office/officeart/2017/3/layout/DropPinTimeline"/>
    <dgm:cxn modelId="{4B96A3A8-C44E-4A92-81D0-86ACBC4E2E67}" type="presParOf" srcId="{6EE19A08-96A8-4303-A733-E334FAF7AC48}" destId="{FE5C3F45-EF44-4C6D-B19D-C170BF76728C}" srcOrd="4" destOrd="0" presId="urn:microsoft.com/office/officeart/2017/3/layout/DropPinTimeline"/>
    <dgm:cxn modelId="{8347952B-37CA-48E2-AD3B-A3E12F6AD9CE}" type="presParOf" srcId="{6EE19A08-96A8-4303-A733-E334FAF7AC48}" destId="{B474E6EC-F0F4-4E7A-8E5C-72499DD8DCEE}"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01BD18-0B77-4794-81F2-55CE8503884C}"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106BE264-FBF2-45F4-91C6-FB1EF6DEC1DA}">
      <dgm:prSet phldrT="[Text]" phldr="0"/>
      <dgm:spPr/>
      <dgm:t>
        <a:bodyPr/>
        <a:lstStyle/>
        <a:p>
          <a:pPr>
            <a:defRPr b="1"/>
          </a:pPr>
          <a:r>
            <a:rPr lang="en-US">
              <a:latin typeface="Arial"/>
            </a:rPr>
            <a:t> </a:t>
          </a:r>
          <a:r>
            <a:rPr lang="en-US" err="1">
              <a:latin typeface="Arial"/>
            </a:rPr>
            <a:t>Contextualização</a:t>
          </a:r>
          <a:endParaRPr lang="en-US"/>
        </a:p>
      </dgm:t>
    </dgm:pt>
    <dgm:pt modelId="{8F7C7999-9BF8-49EB-A1AC-1AF6B106AF8B}" type="parTrans" cxnId="{BE46116E-9B0F-4E35-81F9-BC9BA64D4834}">
      <dgm:prSet/>
      <dgm:spPr/>
      <dgm:t>
        <a:bodyPr/>
        <a:lstStyle/>
        <a:p>
          <a:endParaRPr lang="en-US"/>
        </a:p>
      </dgm:t>
    </dgm:pt>
    <dgm:pt modelId="{AE507E9D-DEC7-4AFC-895B-EC6E9739438B}" type="sibTrans" cxnId="{BE46116E-9B0F-4E35-81F9-BC9BA64D4834}">
      <dgm:prSet/>
      <dgm:spPr/>
      <dgm:t>
        <a:bodyPr/>
        <a:lstStyle/>
        <a:p>
          <a:endParaRPr lang="en-US"/>
        </a:p>
      </dgm:t>
    </dgm:pt>
    <dgm:pt modelId="{EA0B1B4A-24BB-438A-81AF-7FD73284B332}">
      <dgm:prSet phldrT="[Text]" phldr="0"/>
      <dgm:spPr/>
      <dgm:t>
        <a:bodyPr/>
        <a:lstStyle/>
        <a:p>
          <a:r>
            <a:rPr lang="en-US">
              <a:latin typeface="Arial"/>
            </a:rPr>
            <a:t> </a:t>
          </a:r>
          <a:r>
            <a:rPr lang="en-US" err="1">
              <a:latin typeface="Arial"/>
            </a:rPr>
            <a:t>Histórico</a:t>
          </a:r>
          <a:endParaRPr lang="en-US"/>
        </a:p>
      </dgm:t>
    </dgm:pt>
    <dgm:pt modelId="{A695D5E6-F3C3-4C1A-ABDD-CCE82C54E731}" type="parTrans" cxnId="{45D32DF7-07DB-43B6-A987-0487A3EE213F}">
      <dgm:prSet/>
      <dgm:spPr/>
      <dgm:t>
        <a:bodyPr/>
        <a:lstStyle/>
        <a:p>
          <a:endParaRPr lang="en-US"/>
        </a:p>
      </dgm:t>
    </dgm:pt>
    <dgm:pt modelId="{EBB9A608-B085-4B9D-9460-F222CEBDCFB5}" type="sibTrans" cxnId="{45D32DF7-07DB-43B6-A987-0487A3EE213F}">
      <dgm:prSet/>
      <dgm:spPr/>
      <dgm:t>
        <a:bodyPr/>
        <a:lstStyle/>
        <a:p>
          <a:endParaRPr lang="en-US"/>
        </a:p>
      </dgm:t>
    </dgm:pt>
    <dgm:pt modelId="{8286FB2D-ECB6-4548-9C69-DADBA4072A6B}">
      <dgm:prSet phldrT="[Text]" phldr="0"/>
      <dgm:spPr/>
      <dgm:t>
        <a:bodyPr/>
        <a:lstStyle/>
        <a:p>
          <a:r>
            <a:rPr lang="en-US" b="0">
              <a:latin typeface="Arial"/>
            </a:rPr>
            <a:t> O que </a:t>
          </a:r>
          <a:r>
            <a:rPr lang="en-US" b="0" err="1">
              <a:latin typeface="Arial"/>
            </a:rPr>
            <a:t>são</a:t>
          </a:r>
          <a:r>
            <a:rPr lang="en-US" b="0">
              <a:latin typeface="Arial"/>
            </a:rPr>
            <a:t> BDs ?</a:t>
          </a:r>
          <a:endParaRPr lang="en-US" b="0"/>
        </a:p>
      </dgm:t>
    </dgm:pt>
    <dgm:pt modelId="{86C8C06F-ADC6-42F0-8125-53059FEAE6E0}" type="parTrans" cxnId="{1F16809C-B788-42C1-B0FE-E71B708CF5A7}">
      <dgm:prSet/>
      <dgm:spPr/>
      <dgm:t>
        <a:bodyPr/>
        <a:lstStyle/>
        <a:p>
          <a:endParaRPr lang="en-US"/>
        </a:p>
      </dgm:t>
    </dgm:pt>
    <dgm:pt modelId="{E346E078-C4B4-4E13-90ED-E374D4751519}" type="sibTrans" cxnId="{1F16809C-B788-42C1-B0FE-E71B708CF5A7}">
      <dgm:prSet/>
      <dgm:spPr/>
      <dgm:t>
        <a:bodyPr/>
        <a:lstStyle/>
        <a:p>
          <a:endParaRPr lang="en-US"/>
        </a:p>
      </dgm:t>
    </dgm:pt>
    <dgm:pt modelId="{A0FB9713-CECE-4CB3-99AC-DA0B8F268DBD}">
      <dgm:prSet phldrT="[Text]" phldr="0"/>
      <dgm:spPr/>
      <dgm:t>
        <a:bodyPr/>
        <a:lstStyle/>
        <a:p>
          <a:r>
            <a:rPr lang="en-US" b="0">
              <a:latin typeface="Arial"/>
            </a:rPr>
            <a:t> Era dos dados</a:t>
          </a:r>
          <a:endParaRPr lang="en-US" b="0"/>
        </a:p>
      </dgm:t>
    </dgm:pt>
    <dgm:pt modelId="{3D4D262C-115C-4DDD-BA23-5C190545CEB6}" type="parTrans" cxnId="{B9EBF11A-0543-4883-A651-163A41C8C7E0}">
      <dgm:prSet/>
      <dgm:spPr/>
      <dgm:t>
        <a:bodyPr/>
        <a:lstStyle/>
        <a:p>
          <a:endParaRPr lang="en-US"/>
        </a:p>
      </dgm:t>
    </dgm:pt>
    <dgm:pt modelId="{B065018B-DD1D-4AC0-85F3-0DE9871C9B1A}" type="sibTrans" cxnId="{B9EBF11A-0543-4883-A651-163A41C8C7E0}">
      <dgm:prSet/>
      <dgm:spPr/>
      <dgm:t>
        <a:bodyPr/>
        <a:lstStyle/>
        <a:p>
          <a:endParaRPr lang="en-US"/>
        </a:p>
      </dgm:t>
    </dgm:pt>
    <dgm:pt modelId="{344E5A9A-E9AC-44DC-8EA8-5A0C01188D97}">
      <dgm:prSet phldrT="[Text]" phldr="0"/>
      <dgm:spPr/>
      <dgm:t>
        <a:bodyPr/>
        <a:lstStyle/>
        <a:p>
          <a:pPr>
            <a:defRPr b="1"/>
          </a:pPr>
          <a:r>
            <a:rPr lang="en-US" b="1">
              <a:latin typeface="Arial"/>
            </a:rPr>
            <a:t> </a:t>
          </a:r>
          <a:r>
            <a:rPr lang="en-US" b="1" err="1">
              <a:latin typeface="Arial"/>
            </a:rPr>
            <a:t>Explorando</a:t>
          </a:r>
          <a:r>
            <a:rPr lang="en-US" b="1">
              <a:latin typeface="Arial"/>
            </a:rPr>
            <a:t> SGBDs</a:t>
          </a:r>
          <a:endParaRPr lang="en-US" b="1"/>
        </a:p>
      </dgm:t>
    </dgm:pt>
    <dgm:pt modelId="{762E9E8A-D14D-4DB0-9369-B8528C3DDE24}" type="parTrans" cxnId="{B07E2D93-AE89-4E85-A00D-E5397793AD06}">
      <dgm:prSet/>
      <dgm:spPr/>
      <dgm:t>
        <a:bodyPr/>
        <a:lstStyle/>
        <a:p>
          <a:endParaRPr lang="en-US"/>
        </a:p>
      </dgm:t>
    </dgm:pt>
    <dgm:pt modelId="{2E59A645-E43E-43E8-BEA1-3CBFA162DD07}" type="sibTrans" cxnId="{B07E2D93-AE89-4E85-A00D-E5397793AD06}">
      <dgm:prSet/>
      <dgm:spPr/>
      <dgm:t>
        <a:bodyPr/>
        <a:lstStyle/>
        <a:p>
          <a:endParaRPr lang="en-US"/>
        </a:p>
      </dgm:t>
    </dgm:pt>
    <dgm:pt modelId="{C1E49CF3-618E-4A14-8DBE-1F0ED0E0FDAF}">
      <dgm:prSet phldrT="[Text]" phldr="0"/>
      <dgm:spPr/>
      <dgm:t>
        <a:bodyPr/>
        <a:lstStyle/>
        <a:p>
          <a:r>
            <a:rPr lang="en-US" b="0">
              <a:latin typeface="Arial"/>
            </a:rPr>
            <a:t> </a:t>
          </a:r>
          <a:r>
            <a:rPr lang="en-US" b="0" err="1">
              <a:latin typeface="Arial"/>
            </a:rPr>
            <a:t>Características</a:t>
          </a:r>
          <a:r>
            <a:rPr lang="en-US" b="0">
              <a:latin typeface="Arial"/>
            </a:rPr>
            <a:t> </a:t>
          </a:r>
          <a:r>
            <a:rPr lang="en-US" b="0" err="1">
              <a:latin typeface="Arial"/>
            </a:rPr>
            <a:t>principais</a:t>
          </a:r>
          <a:endParaRPr lang="en-US" b="0"/>
        </a:p>
      </dgm:t>
    </dgm:pt>
    <dgm:pt modelId="{3BB586D0-33C9-483B-B322-9120D510A9DF}" type="parTrans" cxnId="{339A2B91-D09D-4931-8AA9-BB017C5C09B5}">
      <dgm:prSet/>
      <dgm:spPr/>
      <dgm:t>
        <a:bodyPr/>
        <a:lstStyle/>
        <a:p>
          <a:endParaRPr lang="en-US"/>
        </a:p>
      </dgm:t>
    </dgm:pt>
    <dgm:pt modelId="{62177B6B-0175-42F7-88BB-14D2433A8F8F}" type="sibTrans" cxnId="{339A2B91-D09D-4931-8AA9-BB017C5C09B5}">
      <dgm:prSet/>
      <dgm:spPr/>
      <dgm:t>
        <a:bodyPr/>
        <a:lstStyle/>
        <a:p>
          <a:endParaRPr lang="en-US"/>
        </a:p>
      </dgm:t>
    </dgm:pt>
    <dgm:pt modelId="{0BDBF7F9-164E-4F48-B891-ECCF81B2AE64}">
      <dgm:prSet phldr="0"/>
      <dgm:spPr/>
      <dgm:t>
        <a:bodyPr/>
        <a:lstStyle/>
        <a:p>
          <a:r>
            <a:rPr lang="en-US" b="0" err="1">
              <a:latin typeface="Arial"/>
            </a:rPr>
            <a:t>StakeHolders</a:t>
          </a:r>
          <a:endParaRPr lang="en-US" b="0">
            <a:latin typeface="Arial"/>
          </a:endParaRPr>
        </a:p>
      </dgm:t>
    </dgm:pt>
    <dgm:pt modelId="{7BE9D927-FAB0-4064-AA23-56FD3DAC522D}" type="parTrans" cxnId="{F37003BC-4B59-40EF-B50E-E0EEE1F8DECB}">
      <dgm:prSet/>
      <dgm:spPr/>
    </dgm:pt>
    <dgm:pt modelId="{170B435C-308F-4C73-8420-C11620F4CF0B}" type="sibTrans" cxnId="{F37003BC-4B59-40EF-B50E-E0EEE1F8DECB}">
      <dgm:prSet/>
      <dgm:spPr/>
    </dgm:pt>
    <dgm:pt modelId="{36D12D42-726D-4C10-B2BC-03284CD4C1DC}">
      <dgm:prSet phldr="0"/>
      <dgm:spPr/>
      <dgm:t>
        <a:bodyPr/>
        <a:lstStyle/>
        <a:p>
          <a:r>
            <a:rPr lang="en-US" b="0">
              <a:latin typeface="Arial"/>
            </a:rPr>
            <a:t> </a:t>
          </a:r>
          <a:r>
            <a:rPr lang="en-US" b="0" err="1">
              <a:latin typeface="Arial"/>
            </a:rPr>
            <a:t>Modelagem</a:t>
          </a:r>
          <a:r>
            <a:rPr lang="en-US" b="0">
              <a:latin typeface="Arial"/>
            </a:rPr>
            <a:t> e SQL</a:t>
          </a:r>
        </a:p>
      </dgm:t>
    </dgm:pt>
    <dgm:pt modelId="{3A36DFF5-CE4E-4242-BD84-3AD7970ED810}" type="parTrans" cxnId="{3B52060F-7D50-4EF6-85AA-F11680E5686E}">
      <dgm:prSet/>
      <dgm:spPr/>
    </dgm:pt>
    <dgm:pt modelId="{91FA665E-33B4-405B-86CF-6CB8A35CCDB9}" type="sibTrans" cxnId="{3B52060F-7D50-4EF6-85AA-F11680E5686E}">
      <dgm:prSet/>
      <dgm:spPr/>
    </dgm:pt>
    <dgm:pt modelId="{37523C4A-83A3-4D77-9BB7-27C6A9AA8F8A}">
      <dgm:prSet phldr="0"/>
      <dgm:spPr/>
      <dgm:t>
        <a:bodyPr/>
        <a:lstStyle/>
        <a:p>
          <a:r>
            <a:rPr lang="en-US">
              <a:latin typeface="Arial"/>
            </a:rPr>
            <a:t> </a:t>
          </a:r>
          <a:r>
            <a:rPr lang="en-US" err="1">
              <a:latin typeface="Arial"/>
            </a:rPr>
            <a:t>Modelos</a:t>
          </a:r>
          <a:r>
            <a:rPr lang="en-US">
              <a:latin typeface="Arial"/>
            </a:rPr>
            <a:t>, </a:t>
          </a:r>
          <a:r>
            <a:rPr lang="en-US" err="1">
              <a:latin typeface="Arial"/>
            </a:rPr>
            <a:t>Esquemas</a:t>
          </a:r>
          <a:r>
            <a:rPr lang="en-US">
              <a:latin typeface="Arial"/>
            </a:rPr>
            <a:t>, </a:t>
          </a:r>
          <a:r>
            <a:rPr lang="en-US" err="1">
              <a:latin typeface="Arial"/>
            </a:rPr>
            <a:t>linguagens</a:t>
          </a:r>
          <a:r>
            <a:rPr lang="en-US">
              <a:latin typeface="Arial"/>
            </a:rPr>
            <a:t>, ambientes ….</a:t>
          </a:r>
          <a:endParaRPr lang="en-US" b="0">
            <a:latin typeface="Arial"/>
          </a:endParaRPr>
        </a:p>
      </dgm:t>
    </dgm:pt>
    <dgm:pt modelId="{68671C1B-9C90-4345-95D5-FFA45798CF86}" type="parTrans" cxnId="{E57CCA8D-59E3-4DD1-ADA9-191093D44A3C}">
      <dgm:prSet/>
      <dgm:spPr/>
    </dgm:pt>
    <dgm:pt modelId="{DF15545A-EC6A-4837-8C3F-5F0D27E8680E}" type="sibTrans" cxnId="{E57CCA8D-59E3-4DD1-ADA9-191093D44A3C}">
      <dgm:prSet/>
      <dgm:spPr/>
    </dgm:pt>
    <dgm:pt modelId="{6BD20832-4AE6-44D1-8E4C-290F8E6A0931}">
      <dgm:prSet phldr="0"/>
      <dgm:spPr/>
      <dgm:t>
        <a:bodyPr/>
        <a:lstStyle/>
        <a:p>
          <a:r>
            <a:rPr lang="en-US" b="0">
              <a:latin typeface="Arial"/>
            </a:rPr>
            <a:t> </a:t>
          </a:r>
          <a:r>
            <a:rPr lang="en-US" b="0" err="1">
              <a:latin typeface="Arial"/>
            </a:rPr>
            <a:t>Vantagnes</a:t>
          </a:r>
          <a:r>
            <a:rPr lang="en-US" b="0">
              <a:latin typeface="Arial"/>
            </a:rPr>
            <a:t> e </a:t>
          </a:r>
          <a:r>
            <a:rPr lang="en-US" b="0" err="1">
              <a:latin typeface="Arial"/>
            </a:rPr>
            <a:t>quando</a:t>
          </a:r>
          <a:r>
            <a:rPr lang="en-US" b="0">
              <a:latin typeface="Arial"/>
            </a:rPr>
            <a:t> </a:t>
          </a:r>
          <a:r>
            <a:rPr lang="en-US" b="0" err="1">
              <a:latin typeface="Arial"/>
            </a:rPr>
            <a:t>não</a:t>
          </a:r>
          <a:r>
            <a:rPr lang="en-US" b="0">
              <a:latin typeface="Arial"/>
            </a:rPr>
            <a:t> usar?</a:t>
          </a:r>
        </a:p>
      </dgm:t>
    </dgm:pt>
    <dgm:pt modelId="{1E623C06-B654-4405-A7E1-5D17D704CA71}" type="parTrans" cxnId="{8CCCDEEB-310D-4664-ABC6-7BD2E375E2EA}">
      <dgm:prSet/>
      <dgm:spPr/>
    </dgm:pt>
    <dgm:pt modelId="{88496787-D742-420B-BE6E-6F1C365BFC7C}" type="sibTrans" cxnId="{8CCCDEEB-310D-4664-ABC6-7BD2E375E2EA}">
      <dgm:prSet/>
      <dgm:spPr/>
    </dgm:pt>
    <dgm:pt modelId="{FBB93A89-AE2B-4BD5-857C-452E17C98DA1}">
      <dgm:prSet phldr="0"/>
      <dgm:spPr/>
      <dgm:t>
        <a:bodyPr/>
        <a:lstStyle/>
        <a:p>
          <a:pPr>
            <a:defRPr b="1"/>
          </a:pPr>
          <a:r>
            <a:rPr lang="en-US" b="1" err="1">
              <a:latin typeface="Arial"/>
            </a:rPr>
            <a:t>Introdução</a:t>
          </a:r>
          <a:r>
            <a:rPr lang="en-US" b="1">
              <a:latin typeface="Arial"/>
            </a:rPr>
            <a:t> à </a:t>
          </a:r>
          <a:r>
            <a:rPr lang="en-US" b="1" err="1">
              <a:latin typeface="Arial"/>
            </a:rPr>
            <a:t>Modelagem</a:t>
          </a:r>
          <a:r>
            <a:rPr lang="en-US" b="1">
              <a:latin typeface="Arial"/>
            </a:rPr>
            <a:t> de Dados</a:t>
          </a:r>
        </a:p>
      </dgm:t>
    </dgm:pt>
    <dgm:pt modelId="{26BBFCAF-23A0-40C8-BF98-C5B6C32A3F2D}" type="parTrans" cxnId="{2F6D1C87-2213-4178-BB54-9612A8066E4E}">
      <dgm:prSet/>
      <dgm:spPr/>
    </dgm:pt>
    <dgm:pt modelId="{6370AF86-9765-46B9-9480-821261CBE7AC}" type="sibTrans" cxnId="{2F6D1C87-2213-4178-BB54-9612A8066E4E}">
      <dgm:prSet/>
      <dgm:spPr/>
    </dgm:pt>
    <dgm:pt modelId="{41D08CFF-CE09-4646-B3CB-3D437E37B8E2}">
      <dgm:prSet phldr="0"/>
      <dgm:spPr/>
      <dgm:t>
        <a:bodyPr/>
        <a:lstStyle/>
        <a:p>
          <a:pPr>
            <a:defRPr b="1"/>
          </a:pPr>
          <a:r>
            <a:rPr lang="en-US" b="0"/>
            <a:t> </a:t>
          </a:r>
          <a:r>
            <a:rPr lang="en-US" b="0" err="1"/>
            <a:t>Instalando</a:t>
          </a:r>
          <a:r>
            <a:rPr lang="en-US" b="0"/>
            <a:t> e </a:t>
          </a:r>
          <a:r>
            <a:rPr lang="en-US" b="0" err="1"/>
            <a:t>Configurando</a:t>
          </a:r>
          <a:r>
            <a:rPr lang="en-US" b="0"/>
            <a:t> </a:t>
          </a:r>
          <a:r>
            <a:rPr lang="en-US" b="0" err="1"/>
            <a:t>seu</a:t>
          </a:r>
          <a:r>
            <a:rPr lang="en-US" b="0"/>
            <a:t> SGBD</a:t>
          </a:r>
        </a:p>
      </dgm:t>
    </dgm:pt>
    <dgm:pt modelId="{299A0173-2143-4466-B129-6CEC9849161A}" type="parTrans" cxnId="{6EF2796B-7326-4B31-836B-A86AA97CB161}">
      <dgm:prSet/>
      <dgm:spPr/>
    </dgm:pt>
    <dgm:pt modelId="{1AE990DF-98BA-43C6-A0D1-A35F4AACAF38}" type="sibTrans" cxnId="{6EF2796B-7326-4B31-836B-A86AA97CB161}">
      <dgm:prSet/>
      <dgm:spPr/>
    </dgm:pt>
    <dgm:pt modelId="{5AC98760-DC20-4F88-B8B5-043A8FC32289}">
      <dgm:prSet phldr="0"/>
      <dgm:spPr/>
      <dgm:t>
        <a:bodyPr/>
        <a:lstStyle/>
        <a:p>
          <a:pPr>
            <a:defRPr b="1"/>
          </a:pPr>
          <a:r>
            <a:rPr lang="en-US" b="1">
              <a:latin typeface="Arial"/>
            </a:rPr>
            <a:t> </a:t>
          </a:r>
          <a:r>
            <a:rPr lang="en-US" b="1" err="1">
              <a:latin typeface="Arial"/>
            </a:rPr>
            <a:t>Arquitetura</a:t>
          </a:r>
          <a:r>
            <a:rPr lang="en-US" b="1">
              <a:latin typeface="Arial"/>
            </a:rPr>
            <a:t> de SGBDs</a:t>
          </a:r>
        </a:p>
      </dgm:t>
    </dgm:pt>
    <dgm:pt modelId="{CA8E7459-B025-4AED-B3C2-2761D5D2581A}" type="parTrans" cxnId="{92FDBC98-08B2-47CB-872A-150C7BB3062E}">
      <dgm:prSet/>
      <dgm:spPr/>
    </dgm:pt>
    <dgm:pt modelId="{9AA4E6D1-0F52-4254-9FCF-014798D54DD9}" type="sibTrans" cxnId="{92FDBC98-08B2-47CB-872A-150C7BB3062E}">
      <dgm:prSet/>
      <dgm:spPr/>
    </dgm:pt>
    <dgm:pt modelId="{D3DC2082-1498-429F-BE6B-3A28FBE4B1B0}" type="pres">
      <dgm:prSet presAssocID="{9A01BD18-0B77-4794-81F2-55CE8503884C}" presName="root" presStyleCnt="0">
        <dgm:presLayoutVars>
          <dgm:chMax/>
          <dgm:chPref/>
          <dgm:animLvl val="lvl"/>
        </dgm:presLayoutVars>
      </dgm:prSet>
      <dgm:spPr/>
    </dgm:pt>
    <dgm:pt modelId="{1D76567D-6021-4C9A-BC05-E73DEBB753B8}" type="pres">
      <dgm:prSet presAssocID="{9A01BD18-0B77-4794-81F2-55CE8503884C}"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A3B408E-3A44-4503-835C-B23DCD8200D4}" type="pres">
      <dgm:prSet presAssocID="{9A01BD18-0B77-4794-81F2-55CE8503884C}" presName="nodes" presStyleCnt="0">
        <dgm:presLayoutVars>
          <dgm:chMax/>
          <dgm:chPref/>
          <dgm:animLvl val="lvl"/>
        </dgm:presLayoutVars>
      </dgm:prSet>
      <dgm:spPr/>
    </dgm:pt>
    <dgm:pt modelId="{ABD64EEE-1905-476D-8DF2-1C96CED3DB48}" type="pres">
      <dgm:prSet presAssocID="{106BE264-FBF2-45F4-91C6-FB1EF6DEC1DA}" presName="composite" presStyleCnt="0"/>
      <dgm:spPr/>
    </dgm:pt>
    <dgm:pt modelId="{DD56AB9B-A677-4F16-9F06-1DB2AC644E23}" type="pres">
      <dgm:prSet presAssocID="{106BE264-FBF2-45F4-91C6-FB1EF6DEC1D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0812F43-8002-4646-AA87-5D966555DDA2}" type="pres">
      <dgm:prSet presAssocID="{106BE264-FBF2-45F4-91C6-FB1EF6DEC1DA}" presName="DropPinPlaceHolder" presStyleCnt="0"/>
      <dgm:spPr/>
    </dgm:pt>
    <dgm:pt modelId="{69ED53A6-5949-4025-B0E9-9881446E36D1}" type="pres">
      <dgm:prSet presAssocID="{106BE264-FBF2-45F4-91C6-FB1EF6DEC1DA}" presName="DropPin" presStyleLbl="alignNode1" presStyleIdx="0" presStyleCnt="4"/>
      <dgm:spPr/>
    </dgm:pt>
    <dgm:pt modelId="{96ADCA57-A506-40E8-8084-5F7A4E55B30B}" type="pres">
      <dgm:prSet presAssocID="{106BE264-FBF2-45F4-91C6-FB1EF6DEC1D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4AEBBB0F-8EA2-4C6A-A5C9-AC701CC44F82}" type="pres">
      <dgm:prSet presAssocID="{106BE264-FBF2-45F4-91C6-FB1EF6DEC1DA}" presName="L2TextContainer" presStyleLbl="revTx" presStyleIdx="0" presStyleCnt="8">
        <dgm:presLayoutVars>
          <dgm:bulletEnabled val="1"/>
        </dgm:presLayoutVars>
      </dgm:prSet>
      <dgm:spPr/>
    </dgm:pt>
    <dgm:pt modelId="{4BBC3201-7084-40FB-A308-5C811690208C}" type="pres">
      <dgm:prSet presAssocID="{106BE264-FBF2-45F4-91C6-FB1EF6DEC1DA}" presName="L1TextContainer" presStyleLbl="revTx" presStyleIdx="1" presStyleCnt="8">
        <dgm:presLayoutVars>
          <dgm:chMax val="1"/>
          <dgm:chPref val="1"/>
          <dgm:bulletEnabled val="1"/>
        </dgm:presLayoutVars>
      </dgm:prSet>
      <dgm:spPr/>
    </dgm:pt>
    <dgm:pt modelId="{A6A889FE-F2F3-404E-9CAE-A50ACDB03FB3}" type="pres">
      <dgm:prSet presAssocID="{106BE264-FBF2-45F4-91C6-FB1EF6DEC1D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C21A9182-8BE7-41DD-8022-10748F546F87}" type="pres">
      <dgm:prSet presAssocID="{106BE264-FBF2-45F4-91C6-FB1EF6DEC1DA}" presName="EmptyPlaceHolder" presStyleCnt="0"/>
      <dgm:spPr/>
    </dgm:pt>
    <dgm:pt modelId="{6403F921-09E8-4789-A844-5701D7FF95B7}" type="pres">
      <dgm:prSet presAssocID="{AE507E9D-DEC7-4AFC-895B-EC6E9739438B}" presName="spaceBetweenRectangles" presStyleCnt="0"/>
      <dgm:spPr/>
    </dgm:pt>
    <dgm:pt modelId="{AD2B2407-15CB-4151-AB41-B183BAB5F30D}" type="pres">
      <dgm:prSet presAssocID="{344E5A9A-E9AC-44DC-8EA8-5A0C01188D97}" presName="composite" presStyleCnt="0"/>
      <dgm:spPr/>
    </dgm:pt>
    <dgm:pt modelId="{D959EAEF-CC2F-46AD-9420-C7CA34DB70E0}" type="pres">
      <dgm:prSet presAssocID="{344E5A9A-E9AC-44DC-8EA8-5A0C01188D97}"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CCAE23AC-4AC1-408A-BD14-106866FBF53D}" type="pres">
      <dgm:prSet presAssocID="{344E5A9A-E9AC-44DC-8EA8-5A0C01188D97}" presName="DropPinPlaceHolder" presStyleCnt="0"/>
      <dgm:spPr/>
    </dgm:pt>
    <dgm:pt modelId="{A3BE104D-8450-43FA-8D57-7ED31FF79229}" type="pres">
      <dgm:prSet presAssocID="{344E5A9A-E9AC-44DC-8EA8-5A0C01188D97}" presName="DropPin" presStyleLbl="alignNode1" presStyleIdx="1" presStyleCnt="4"/>
      <dgm:spPr/>
    </dgm:pt>
    <dgm:pt modelId="{2F3C5655-1790-4540-9C03-1CA7491E2E14}" type="pres">
      <dgm:prSet presAssocID="{344E5A9A-E9AC-44DC-8EA8-5A0C01188D97}"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AF53F20E-09CA-4E2C-80A3-58776379C8D1}" type="pres">
      <dgm:prSet presAssocID="{344E5A9A-E9AC-44DC-8EA8-5A0C01188D97}" presName="L2TextContainer" presStyleLbl="revTx" presStyleIdx="2" presStyleCnt="8">
        <dgm:presLayoutVars>
          <dgm:bulletEnabled val="1"/>
        </dgm:presLayoutVars>
      </dgm:prSet>
      <dgm:spPr/>
    </dgm:pt>
    <dgm:pt modelId="{853C2D94-E0EA-423E-A300-713BC69E5CE6}" type="pres">
      <dgm:prSet presAssocID="{344E5A9A-E9AC-44DC-8EA8-5A0C01188D97}" presName="L1TextContainer" presStyleLbl="revTx" presStyleIdx="3" presStyleCnt="8">
        <dgm:presLayoutVars>
          <dgm:chMax val="1"/>
          <dgm:chPref val="1"/>
          <dgm:bulletEnabled val="1"/>
        </dgm:presLayoutVars>
      </dgm:prSet>
      <dgm:spPr/>
    </dgm:pt>
    <dgm:pt modelId="{071BD297-1357-40C4-90D7-2862B8D1E060}" type="pres">
      <dgm:prSet presAssocID="{344E5A9A-E9AC-44DC-8EA8-5A0C01188D97}"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A85E5B2C-49B3-440F-8B4F-0E8F6573A8C4}" type="pres">
      <dgm:prSet presAssocID="{344E5A9A-E9AC-44DC-8EA8-5A0C01188D97}" presName="EmptyPlaceHolder" presStyleCnt="0"/>
      <dgm:spPr/>
    </dgm:pt>
    <dgm:pt modelId="{E746A638-B9FC-44B1-A9A4-F46F45757321}" type="pres">
      <dgm:prSet presAssocID="{2E59A645-E43E-43E8-BEA1-3CBFA162DD07}" presName="spaceBetweenRectangles" presStyleCnt="0"/>
      <dgm:spPr/>
    </dgm:pt>
    <dgm:pt modelId="{0D676977-45D8-4BF0-B751-84C8931BE2FB}" type="pres">
      <dgm:prSet presAssocID="{FBB93A89-AE2B-4BD5-857C-452E17C98DA1}" presName="composite" presStyleCnt="0"/>
      <dgm:spPr/>
    </dgm:pt>
    <dgm:pt modelId="{B809F15F-6C96-4372-92FC-6EB27267530F}" type="pres">
      <dgm:prSet presAssocID="{FBB93A89-AE2B-4BD5-857C-452E17C98DA1}"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C4C30E-003F-420C-94F9-4AD1005E85D0}" type="pres">
      <dgm:prSet presAssocID="{FBB93A89-AE2B-4BD5-857C-452E17C98DA1}" presName="DropPinPlaceHolder" presStyleCnt="0"/>
      <dgm:spPr/>
    </dgm:pt>
    <dgm:pt modelId="{91AA90FD-FFF1-49F2-BF1F-A5F46356DE31}" type="pres">
      <dgm:prSet presAssocID="{FBB93A89-AE2B-4BD5-857C-452E17C98DA1}" presName="DropPin" presStyleLbl="alignNode1" presStyleIdx="2" presStyleCnt="4"/>
      <dgm:spPr/>
    </dgm:pt>
    <dgm:pt modelId="{76D81E11-F72A-414D-ACE0-54317424C312}" type="pres">
      <dgm:prSet presAssocID="{FBB93A89-AE2B-4BD5-857C-452E17C98DA1}"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7F64348-1A16-457F-9FBC-D14A6903A334}" type="pres">
      <dgm:prSet presAssocID="{FBB93A89-AE2B-4BD5-857C-452E17C98DA1}" presName="L2TextContainer" presStyleLbl="revTx" presStyleIdx="4" presStyleCnt="8">
        <dgm:presLayoutVars>
          <dgm:bulletEnabled val="1"/>
        </dgm:presLayoutVars>
      </dgm:prSet>
      <dgm:spPr/>
    </dgm:pt>
    <dgm:pt modelId="{6C713792-F57F-4474-A96D-24FA3B109E26}" type="pres">
      <dgm:prSet presAssocID="{FBB93A89-AE2B-4BD5-857C-452E17C98DA1}" presName="L1TextContainer" presStyleLbl="revTx" presStyleIdx="5" presStyleCnt="8">
        <dgm:presLayoutVars>
          <dgm:chMax val="1"/>
          <dgm:chPref val="1"/>
          <dgm:bulletEnabled val="1"/>
        </dgm:presLayoutVars>
      </dgm:prSet>
      <dgm:spPr/>
    </dgm:pt>
    <dgm:pt modelId="{6977B551-CDC0-4FF7-909C-2B0A55B54803}" type="pres">
      <dgm:prSet presAssocID="{FBB93A89-AE2B-4BD5-857C-452E17C98DA1}"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58BB959-3B69-460D-AC70-A817CC017F7F}" type="pres">
      <dgm:prSet presAssocID="{FBB93A89-AE2B-4BD5-857C-452E17C98DA1}" presName="EmptyPlaceHolder" presStyleCnt="0"/>
      <dgm:spPr/>
    </dgm:pt>
    <dgm:pt modelId="{5EE6EDDE-5283-414E-B67B-1C2383609038}" type="pres">
      <dgm:prSet presAssocID="{6370AF86-9765-46B9-9480-821261CBE7AC}" presName="spaceBetweenRectangles" presStyleCnt="0"/>
      <dgm:spPr/>
    </dgm:pt>
    <dgm:pt modelId="{B2AEACD3-751A-4459-8B81-981586F4CF88}" type="pres">
      <dgm:prSet presAssocID="{5AC98760-DC20-4F88-B8B5-043A8FC32289}" presName="composite" presStyleCnt="0"/>
      <dgm:spPr/>
    </dgm:pt>
    <dgm:pt modelId="{E09EC4C5-95D9-41FA-BB78-54A8E1E3319D}" type="pres">
      <dgm:prSet presAssocID="{5AC98760-DC20-4F88-B8B5-043A8FC32289}"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7ADC52-AA2B-4F65-8753-9296F5020C03}" type="pres">
      <dgm:prSet presAssocID="{5AC98760-DC20-4F88-B8B5-043A8FC32289}" presName="DropPinPlaceHolder" presStyleCnt="0"/>
      <dgm:spPr/>
    </dgm:pt>
    <dgm:pt modelId="{0B394151-A7EE-444A-BCE5-95A922970230}" type="pres">
      <dgm:prSet presAssocID="{5AC98760-DC20-4F88-B8B5-043A8FC32289}" presName="DropPin" presStyleLbl="alignNode1" presStyleIdx="3" presStyleCnt="4"/>
      <dgm:spPr/>
    </dgm:pt>
    <dgm:pt modelId="{59859A2C-0403-4922-8EAA-683BDB530154}" type="pres">
      <dgm:prSet presAssocID="{5AC98760-DC20-4F88-B8B5-043A8FC32289}"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22B82CFF-EED6-4BAA-B0C1-5095C7D5A494}" type="pres">
      <dgm:prSet presAssocID="{5AC98760-DC20-4F88-B8B5-043A8FC32289}" presName="L2TextContainer" presStyleLbl="revTx" presStyleIdx="6" presStyleCnt="8">
        <dgm:presLayoutVars>
          <dgm:bulletEnabled val="1"/>
        </dgm:presLayoutVars>
      </dgm:prSet>
      <dgm:spPr/>
    </dgm:pt>
    <dgm:pt modelId="{C2D81660-CB17-4C05-9193-B81D84BBAFE0}" type="pres">
      <dgm:prSet presAssocID="{5AC98760-DC20-4F88-B8B5-043A8FC32289}" presName="L1TextContainer" presStyleLbl="revTx" presStyleIdx="7" presStyleCnt="8">
        <dgm:presLayoutVars>
          <dgm:chMax val="1"/>
          <dgm:chPref val="1"/>
          <dgm:bulletEnabled val="1"/>
        </dgm:presLayoutVars>
      </dgm:prSet>
      <dgm:spPr/>
    </dgm:pt>
    <dgm:pt modelId="{9C067E83-F8A4-4164-82BB-57D266AFA680}" type="pres">
      <dgm:prSet presAssocID="{5AC98760-DC20-4F88-B8B5-043A8FC32289}"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9B63FAD5-4927-4A02-8668-F9FAED55144A}" type="pres">
      <dgm:prSet presAssocID="{5AC98760-DC20-4F88-B8B5-043A8FC32289}" presName="EmptyPlaceHolder" presStyleCnt="0"/>
      <dgm:spPr/>
    </dgm:pt>
  </dgm:ptLst>
  <dgm:cxnLst>
    <dgm:cxn modelId="{DEB06E01-0468-42FB-817C-24E808F41A3D}" type="presOf" srcId="{9A01BD18-0B77-4794-81F2-55CE8503884C}" destId="{D3DC2082-1498-429F-BE6B-3A28FBE4B1B0}" srcOrd="0" destOrd="0" presId="urn:microsoft.com/office/officeart/2017/3/layout/DropPinTimeline"/>
    <dgm:cxn modelId="{1A6B8203-FD61-40FB-A5D8-617B00DAB6E9}" type="presOf" srcId="{FBB93A89-AE2B-4BD5-857C-452E17C98DA1}" destId="{6C713792-F57F-4474-A96D-24FA3B109E26}" srcOrd="0" destOrd="0" presId="urn:microsoft.com/office/officeart/2017/3/layout/DropPinTimeline"/>
    <dgm:cxn modelId="{3B52060F-7D50-4EF6-85AA-F11680E5686E}" srcId="{FBB93A89-AE2B-4BD5-857C-452E17C98DA1}" destId="{36D12D42-726D-4C10-B2BC-03284CD4C1DC}" srcOrd="0" destOrd="0" parTransId="{3A36DFF5-CE4E-4242-BD84-3AD7970ED810}" sibTransId="{91FA665E-33B4-405B-86CF-6CB8A35CCDB9}"/>
    <dgm:cxn modelId="{B9EBF11A-0543-4883-A651-163A41C8C7E0}" srcId="{106BE264-FBF2-45F4-91C6-FB1EF6DEC1DA}" destId="{A0FB9713-CECE-4CB3-99AC-DA0B8F268DBD}" srcOrd="2" destOrd="0" parTransId="{3D4D262C-115C-4DDD-BA23-5C190545CEB6}" sibTransId="{B065018B-DD1D-4AC0-85F3-0DE9871C9B1A}"/>
    <dgm:cxn modelId="{0F7F4D26-BE30-49AB-996F-123B723528C4}" type="presOf" srcId="{344E5A9A-E9AC-44DC-8EA8-5A0C01188D97}" destId="{853C2D94-E0EA-423E-A300-713BC69E5CE6}" srcOrd="0" destOrd="0" presId="urn:microsoft.com/office/officeart/2017/3/layout/DropPinTimeline"/>
    <dgm:cxn modelId="{96FEE731-40A8-412D-943D-6AA11ED9A194}" type="presOf" srcId="{37523C4A-83A3-4D77-9BB7-27C6A9AA8F8A}" destId="{22B82CFF-EED6-4BAA-B0C1-5095C7D5A494}" srcOrd="0" destOrd="0" presId="urn:microsoft.com/office/officeart/2017/3/layout/DropPinTimeline"/>
    <dgm:cxn modelId="{859EFB34-C79E-4CE4-BB3B-D43F1D4C3D9A}" type="presOf" srcId="{106BE264-FBF2-45F4-91C6-FB1EF6DEC1DA}" destId="{4BBC3201-7084-40FB-A308-5C811690208C}" srcOrd="0" destOrd="0" presId="urn:microsoft.com/office/officeart/2017/3/layout/DropPinTimeline"/>
    <dgm:cxn modelId="{C4696937-47AC-4922-9AB5-92DE7EE54618}" type="presOf" srcId="{C1E49CF3-618E-4A14-8DBE-1F0ED0E0FDAF}" destId="{AF53F20E-09CA-4E2C-80A3-58776379C8D1}" srcOrd="0" destOrd="0" presId="urn:microsoft.com/office/officeart/2017/3/layout/DropPinTimeline"/>
    <dgm:cxn modelId="{A1146543-E025-4DBB-B519-C45C30194728}" type="presOf" srcId="{0BDBF7F9-164E-4F48-B891-ECCF81B2AE64}" destId="{AF53F20E-09CA-4E2C-80A3-58776379C8D1}" srcOrd="0" destOrd="1" presId="urn:microsoft.com/office/officeart/2017/3/layout/DropPinTimeline"/>
    <dgm:cxn modelId="{6EF2796B-7326-4B31-836B-A86AA97CB161}" srcId="{FBB93A89-AE2B-4BD5-857C-452E17C98DA1}" destId="{41D08CFF-CE09-4646-B3CB-3D437E37B8E2}" srcOrd="1" destOrd="0" parTransId="{299A0173-2143-4466-B129-6CEC9849161A}" sibTransId="{1AE990DF-98BA-43C6-A0D1-A35F4AACAF38}"/>
    <dgm:cxn modelId="{BE46116E-9B0F-4E35-81F9-BC9BA64D4834}" srcId="{9A01BD18-0B77-4794-81F2-55CE8503884C}" destId="{106BE264-FBF2-45F4-91C6-FB1EF6DEC1DA}" srcOrd="0" destOrd="0" parTransId="{8F7C7999-9BF8-49EB-A1AC-1AF6B106AF8B}" sibTransId="{AE507E9D-DEC7-4AFC-895B-EC6E9739438B}"/>
    <dgm:cxn modelId="{57021F51-CAE1-4499-933D-45C19FF43F09}" type="presOf" srcId="{A0FB9713-CECE-4CB3-99AC-DA0B8F268DBD}" destId="{4AEBBB0F-8EA2-4C6A-A5C9-AC701CC44F82}" srcOrd="0" destOrd="2" presId="urn:microsoft.com/office/officeart/2017/3/layout/DropPinTimeline"/>
    <dgm:cxn modelId="{C35B1B58-948F-402E-BE8B-3EDF933A62F2}" type="presOf" srcId="{8286FB2D-ECB6-4548-9C69-DADBA4072A6B}" destId="{4AEBBB0F-8EA2-4C6A-A5C9-AC701CC44F82}" srcOrd="0" destOrd="1" presId="urn:microsoft.com/office/officeart/2017/3/layout/DropPinTimeline"/>
    <dgm:cxn modelId="{2F6D1C87-2213-4178-BB54-9612A8066E4E}" srcId="{9A01BD18-0B77-4794-81F2-55CE8503884C}" destId="{FBB93A89-AE2B-4BD5-857C-452E17C98DA1}" srcOrd="2" destOrd="0" parTransId="{26BBFCAF-23A0-40C8-BF98-C5B6C32A3F2D}" sibTransId="{6370AF86-9765-46B9-9480-821261CBE7AC}"/>
    <dgm:cxn modelId="{E57CCA8D-59E3-4DD1-ADA9-191093D44A3C}" srcId="{5AC98760-DC20-4F88-B8B5-043A8FC32289}" destId="{37523C4A-83A3-4D77-9BB7-27C6A9AA8F8A}" srcOrd="0" destOrd="0" parTransId="{68671C1B-9C90-4345-95D5-FFA45798CF86}" sibTransId="{DF15545A-EC6A-4837-8C3F-5F0D27E8680E}"/>
    <dgm:cxn modelId="{339A2B91-D09D-4931-8AA9-BB017C5C09B5}" srcId="{344E5A9A-E9AC-44DC-8EA8-5A0C01188D97}" destId="{C1E49CF3-618E-4A14-8DBE-1F0ED0E0FDAF}" srcOrd="0" destOrd="0" parTransId="{3BB586D0-33C9-483B-B322-9120D510A9DF}" sibTransId="{62177B6B-0175-42F7-88BB-14D2433A8F8F}"/>
    <dgm:cxn modelId="{B07E2D93-AE89-4E85-A00D-E5397793AD06}" srcId="{9A01BD18-0B77-4794-81F2-55CE8503884C}" destId="{344E5A9A-E9AC-44DC-8EA8-5A0C01188D97}" srcOrd="1" destOrd="0" parTransId="{762E9E8A-D14D-4DB0-9369-B8528C3DDE24}" sibTransId="{2E59A645-E43E-43E8-BEA1-3CBFA162DD07}"/>
    <dgm:cxn modelId="{92FDBC98-08B2-47CB-872A-150C7BB3062E}" srcId="{9A01BD18-0B77-4794-81F2-55CE8503884C}" destId="{5AC98760-DC20-4F88-B8B5-043A8FC32289}" srcOrd="3" destOrd="0" parTransId="{CA8E7459-B025-4AED-B3C2-2761D5D2581A}" sibTransId="{9AA4E6D1-0F52-4254-9FCF-014798D54DD9}"/>
    <dgm:cxn modelId="{1F16809C-B788-42C1-B0FE-E71B708CF5A7}" srcId="{106BE264-FBF2-45F4-91C6-FB1EF6DEC1DA}" destId="{8286FB2D-ECB6-4548-9C69-DADBA4072A6B}" srcOrd="1" destOrd="0" parTransId="{86C8C06F-ADC6-42F0-8125-53059FEAE6E0}" sibTransId="{E346E078-C4B4-4E13-90ED-E374D4751519}"/>
    <dgm:cxn modelId="{F37003BC-4B59-40EF-B50E-E0EEE1F8DECB}" srcId="{344E5A9A-E9AC-44DC-8EA8-5A0C01188D97}" destId="{0BDBF7F9-164E-4F48-B891-ECCF81B2AE64}" srcOrd="1" destOrd="0" parTransId="{7BE9D927-FAB0-4064-AA23-56FD3DAC522D}" sibTransId="{170B435C-308F-4C73-8420-C11620F4CF0B}"/>
    <dgm:cxn modelId="{7324D7C5-1DDE-4511-95FF-5A7372C1D55C}" type="presOf" srcId="{5AC98760-DC20-4F88-B8B5-043A8FC32289}" destId="{C2D81660-CB17-4C05-9193-B81D84BBAFE0}" srcOrd="0" destOrd="0" presId="urn:microsoft.com/office/officeart/2017/3/layout/DropPinTimeline"/>
    <dgm:cxn modelId="{961D01C7-74DD-499C-979E-36B238C0B64F}" type="presOf" srcId="{41D08CFF-CE09-4646-B3CB-3D437E37B8E2}" destId="{57F64348-1A16-457F-9FBC-D14A6903A334}" srcOrd="0" destOrd="1" presId="urn:microsoft.com/office/officeart/2017/3/layout/DropPinTimeline"/>
    <dgm:cxn modelId="{C365C6C8-0574-4E1C-BD2F-0C48B67ACFE6}" type="presOf" srcId="{EA0B1B4A-24BB-438A-81AF-7FD73284B332}" destId="{4AEBBB0F-8EA2-4C6A-A5C9-AC701CC44F82}" srcOrd="0" destOrd="0" presId="urn:microsoft.com/office/officeart/2017/3/layout/DropPinTimeline"/>
    <dgm:cxn modelId="{655165E3-7C12-4173-96F8-E893D89A7173}" type="presOf" srcId="{36D12D42-726D-4C10-B2BC-03284CD4C1DC}" destId="{57F64348-1A16-457F-9FBC-D14A6903A334}" srcOrd="0" destOrd="0" presId="urn:microsoft.com/office/officeart/2017/3/layout/DropPinTimeline"/>
    <dgm:cxn modelId="{8CCCDEEB-310D-4664-ABC6-7BD2E375E2EA}" srcId="{344E5A9A-E9AC-44DC-8EA8-5A0C01188D97}" destId="{6BD20832-4AE6-44D1-8E4C-290F8E6A0931}" srcOrd="2" destOrd="0" parTransId="{1E623C06-B654-4405-A7E1-5D17D704CA71}" sibTransId="{88496787-D742-420B-BE6E-6F1C365BFC7C}"/>
    <dgm:cxn modelId="{45D32DF7-07DB-43B6-A987-0487A3EE213F}" srcId="{106BE264-FBF2-45F4-91C6-FB1EF6DEC1DA}" destId="{EA0B1B4A-24BB-438A-81AF-7FD73284B332}" srcOrd="0" destOrd="0" parTransId="{A695D5E6-F3C3-4C1A-ABDD-CCE82C54E731}" sibTransId="{EBB9A608-B085-4B9D-9460-F222CEBDCFB5}"/>
    <dgm:cxn modelId="{B4CBECFE-66E2-4D9C-A02C-2A423DA2878E}" type="presOf" srcId="{6BD20832-4AE6-44D1-8E4C-290F8E6A0931}" destId="{AF53F20E-09CA-4E2C-80A3-58776379C8D1}" srcOrd="0" destOrd="2" presId="urn:microsoft.com/office/officeart/2017/3/layout/DropPinTimeline"/>
    <dgm:cxn modelId="{EDFA255C-AE6A-47C7-B7A0-73461673782D}" type="presParOf" srcId="{D3DC2082-1498-429F-BE6B-3A28FBE4B1B0}" destId="{1D76567D-6021-4C9A-BC05-E73DEBB753B8}" srcOrd="0" destOrd="0" presId="urn:microsoft.com/office/officeart/2017/3/layout/DropPinTimeline"/>
    <dgm:cxn modelId="{0590A95C-83F6-4E0A-8960-AE8A48EC44FB}" type="presParOf" srcId="{D3DC2082-1498-429F-BE6B-3A28FBE4B1B0}" destId="{DA3B408E-3A44-4503-835C-B23DCD8200D4}" srcOrd="1" destOrd="0" presId="urn:microsoft.com/office/officeart/2017/3/layout/DropPinTimeline"/>
    <dgm:cxn modelId="{761034E4-F06E-44A8-8BC7-A60D52325630}" type="presParOf" srcId="{DA3B408E-3A44-4503-835C-B23DCD8200D4}" destId="{ABD64EEE-1905-476D-8DF2-1C96CED3DB48}" srcOrd="0" destOrd="0" presId="urn:microsoft.com/office/officeart/2017/3/layout/DropPinTimeline"/>
    <dgm:cxn modelId="{80299D89-321B-4324-878D-B8F236510868}" type="presParOf" srcId="{ABD64EEE-1905-476D-8DF2-1C96CED3DB48}" destId="{DD56AB9B-A677-4F16-9F06-1DB2AC644E23}" srcOrd="0" destOrd="0" presId="urn:microsoft.com/office/officeart/2017/3/layout/DropPinTimeline"/>
    <dgm:cxn modelId="{24DA6F97-9232-4D4D-B673-17573D20CE2A}" type="presParOf" srcId="{ABD64EEE-1905-476D-8DF2-1C96CED3DB48}" destId="{F0812F43-8002-4646-AA87-5D966555DDA2}" srcOrd="1" destOrd="0" presId="urn:microsoft.com/office/officeart/2017/3/layout/DropPinTimeline"/>
    <dgm:cxn modelId="{40322C6B-0D49-486E-AD7F-0F709790C0C1}" type="presParOf" srcId="{F0812F43-8002-4646-AA87-5D966555DDA2}" destId="{69ED53A6-5949-4025-B0E9-9881446E36D1}" srcOrd="0" destOrd="0" presId="urn:microsoft.com/office/officeart/2017/3/layout/DropPinTimeline"/>
    <dgm:cxn modelId="{B085D3CC-3FDD-46E2-9B85-4BD14BAC4579}" type="presParOf" srcId="{F0812F43-8002-4646-AA87-5D966555DDA2}" destId="{96ADCA57-A506-40E8-8084-5F7A4E55B30B}" srcOrd="1" destOrd="0" presId="urn:microsoft.com/office/officeart/2017/3/layout/DropPinTimeline"/>
    <dgm:cxn modelId="{F21D7AE0-8B38-421B-AB91-3A5AEFE75735}" type="presParOf" srcId="{ABD64EEE-1905-476D-8DF2-1C96CED3DB48}" destId="{4AEBBB0F-8EA2-4C6A-A5C9-AC701CC44F82}" srcOrd="2" destOrd="0" presId="urn:microsoft.com/office/officeart/2017/3/layout/DropPinTimeline"/>
    <dgm:cxn modelId="{32B00824-3FC5-495B-97CF-1246E523F99B}" type="presParOf" srcId="{ABD64EEE-1905-476D-8DF2-1C96CED3DB48}" destId="{4BBC3201-7084-40FB-A308-5C811690208C}" srcOrd="3" destOrd="0" presId="urn:microsoft.com/office/officeart/2017/3/layout/DropPinTimeline"/>
    <dgm:cxn modelId="{4ACCD996-3363-4C37-B6AD-F17FF0F69D56}" type="presParOf" srcId="{ABD64EEE-1905-476D-8DF2-1C96CED3DB48}" destId="{A6A889FE-F2F3-404E-9CAE-A50ACDB03FB3}" srcOrd="4" destOrd="0" presId="urn:microsoft.com/office/officeart/2017/3/layout/DropPinTimeline"/>
    <dgm:cxn modelId="{B8168116-06C8-444C-985A-25282DACD7A0}" type="presParOf" srcId="{ABD64EEE-1905-476D-8DF2-1C96CED3DB48}" destId="{C21A9182-8BE7-41DD-8022-10748F546F87}" srcOrd="5" destOrd="0" presId="urn:microsoft.com/office/officeart/2017/3/layout/DropPinTimeline"/>
    <dgm:cxn modelId="{C6D8A492-C0E7-4375-A783-C1A877B20F31}" type="presParOf" srcId="{DA3B408E-3A44-4503-835C-B23DCD8200D4}" destId="{6403F921-09E8-4789-A844-5701D7FF95B7}" srcOrd="1" destOrd="0" presId="urn:microsoft.com/office/officeart/2017/3/layout/DropPinTimeline"/>
    <dgm:cxn modelId="{90A90EBC-3BF3-408B-8E77-05E9D1BEB0E3}" type="presParOf" srcId="{DA3B408E-3A44-4503-835C-B23DCD8200D4}" destId="{AD2B2407-15CB-4151-AB41-B183BAB5F30D}" srcOrd="2" destOrd="0" presId="urn:microsoft.com/office/officeart/2017/3/layout/DropPinTimeline"/>
    <dgm:cxn modelId="{A7FD6B8E-1E27-4E52-BC2C-2FFD69FE5E45}" type="presParOf" srcId="{AD2B2407-15CB-4151-AB41-B183BAB5F30D}" destId="{D959EAEF-CC2F-46AD-9420-C7CA34DB70E0}" srcOrd="0" destOrd="0" presId="urn:microsoft.com/office/officeart/2017/3/layout/DropPinTimeline"/>
    <dgm:cxn modelId="{E9FA34F4-6D36-46FA-8AD1-80F3F0CDC120}" type="presParOf" srcId="{AD2B2407-15CB-4151-AB41-B183BAB5F30D}" destId="{CCAE23AC-4AC1-408A-BD14-106866FBF53D}" srcOrd="1" destOrd="0" presId="urn:microsoft.com/office/officeart/2017/3/layout/DropPinTimeline"/>
    <dgm:cxn modelId="{B17A9C06-D755-4F57-9D18-4224BDCEC079}" type="presParOf" srcId="{CCAE23AC-4AC1-408A-BD14-106866FBF53D}" destId="{A3BE104D-8450-43FA-8D57-7ED31FF79229}" srcOrd="0" destOrd="0" presId="urn:microsoft.com/office/officeart/2017/3/layout/DropPinTimeline"/>
    <dgm:cxn modelId="{E66BF54A-7483-4464-8BC0-26FFF0EFD189}" type="presParOf" srcId="{CCAE23AC-4AC1-408A-BD14-106866FBF53D}" destId="{2F3C5655-1790-4540-9C03-1CA7491E2E14}" srcOrd="1" destOrd="0" presId="urn:microsoft.com/office/officeart/2017/3/layout/DropPinTimeline"/>
    <dgm:cxn modelId="{02DEA0E4-19A0-4BD9-9CA1-3734EC9CBC42}" type="presParOf" srcId="{AD2B2407-15CB-4151-AB41-B183BAB5F30D}" destId="{AF53F20E-09CA-4E2C-80A3-58776379C8D1}" srcOrd="2" destOrd="0" presId="urn:microsoft.com/office/officeart/2017/3/layout/DropPinTimeline"/>
    <dgm:cxn modelId="{05EC4589-65A6-494C-8FF4-233B89E1E3A0}" type="presParOf" srcId="{AD2B2407-15CB-4151-AB41-B183BAB5F30D}" destId="{853C2D94-E0EA-423E-A300-713BC69E5CE6}" srcOrd="3" destOrd="0" presId="urn:microsoft.com/office/officeart/2017/3/layout/DropPinTimeline"/>
    <dgm:cxn modelId="{01C0ADE4-8071-4BAF-9B7A-717CBE3171FA}" type="presParOf" srcId="{AD2B2407-15CB-4151-AB41-B183BAB5F30D}" destId="{071BD297-1357-40C4-90D7-2862B8D1E060}" srcOrd="4" destOrd="0" presId="urn:microsoft.com/office/officeart/2017/3/layout/DropPinTimeline"/>
    <dgm:cxn modelId="{0A8D9379-AC6A-4BB4-8FCA-DC9625CC5098}" type="presParOf" srcId="{AD2B2407-15CB-4151-AB41-B183BAB5F30D}" destId="{A85E5B2C-49B3-440F-8B4F-0E8F6573A8C4}" srcOrd="5" destOrd="0" presId="urn:microsoft.com/office/officeart/2017/3/layout/DropPinTimeline"/>
    <dgm:cxn modelId="{A02E58CF-2465-4173-9E6D-5F181BD674B2}" type="presParOf" srcId="{DA3B408E-3A44-4503-835C-B23DCD8200D4}" destId="{E746A638-B9FC-44B1-A9A4-F46F45757321}" srcOrd="3" destOrd="0" presId="urn:microsoft.com/office/officeart/2017/3/layout/DropPinTimeline"/>
    <dgm:cxn modelId="{4630EF84-5388-47A9-8764-E24CEC866E77}" type="presParOf" srcId="{DA3B408E-3A44-4503-835C-B23DCD8200D4}" destId="{0D676977-45D8-4BF0-B751-84C8931BE2FB}" srcOrd="4" destOrd="0" presId="urn:microsoft.com/office/officeart/2017/3/layout/DropPinTimeline"/>
    <dgm:cxn modelId="{ACEE1084-3453-4AB8-BA5C-22BE931A5C0A}" type="presParOf" srcId="{0D676977-45D8-4BF0-B751-84C8931BE2FB}" destId="{B809F15F-6C96-4372-92FC-6EB27267530F}" srcOrd="0" destOrd="0" presId="urn:microsoft.com/office/officeart/2017/3/layout/DropPinTimeline"/>
    <dgm:cxn modelId="{ECA597F9-BF06-4EE6-B693-CE49BA3B33E5}" type="presParOf" srcId="{0D676977-45D8-4BF0-B751-84C8931BE2FB}" destId="{E4C4C30E-003F-420C-94F9-4AD1005E85D0}" srcOrd="1" destOrd="0" presId="urn:microsoft.com/office/officeart/2017/3/layout/DropPinTimeline"/>
    <dgm:cxn modelId="{09B10B32-39E1-49A4-B2E2-F1F184CFCDC2}" type="presParOf" srcId="{E4C4C30E-003F-420C-94F9-4AD1005E85D0}" destId="{91AA90FD-FFF1-49F2-BF1F-A5F46356DE31}" srcOrd="0" destOrd="0" presId="urn:microsoft.com/office/officeart/2017/3/layout/DropPinTimeline"/>
    <dgm:cxn modelId="{0197B81F-045D-473F-80C7-1DD2C7B1E377}" type="presParOf" srcId="{E4C4C30E-003F-420C-94F9-4AD1005E85D0}" destId="{76D81E11-F72A-414D-ACE0-54317424C312}" srcOrd="1" destOrd="0" presId="urn:microsoft.com/office/officeart/2017/3/layout/DropPinTimeline"/>
    <dgm:cxn modelId="{DB4605F0-5AE8-4A55-8F11-C5A9B8F14108}" type="presParOf" srcId="{0D676977-45D8-4BF0-B751-84C8931BE2FB}" destId="{57F64348-1A16-457F-9FBC-D14A6903A334}" srcOrd="2" destOrd="0" presId="urn:microsoft.com/office/officeart/2017/3/layout/DropPinTimeline"/>
    <dgm:cxn modelId="{6FFBA68F-44BF-4B5B-B820-3A0ECE12241B}" type="presParOf" srcId="{0D676977-45D8-4BF0-B751-84C8931BE2FB}" destId="{6C713792-F57F-4474-A96D-24FA3B109E26}" srcOrd="3" destOrd="0" presId="urn:microsoft.com/office/officeart/2017/3/layout/DropPinTimeline"/>
    <dgm:cxn modelId="{12922590-B516-4D80-B50B-F8FB0DD30377}" type="presParOf" srcId="{0D676977-45D8-4BF0-B751-84C8931BE2FB}" destId="{6977B551-CDC0-4FF7-909C-2B0A55B54803}" srcOrd="4" destOrd="0" presId="urn:microsoft.com/office/officeart/2017/3/layout/DropPinTimeline"/>
    <dgm:cxn modelId="{78680784-27FE-42C2-8A1D-4FA60F090DD2}" type="presParOf" srcId="{0D676977-45D8-4BF0-B751-84C8931BE2FB}" destId="{A58BB959-3B69-460D-AC70-A817CC017F7F}" srcOrd="5" destOrd="0" presId="urn:microsoft.com/office/officeart/2017/3/layout/DropPinTimeline"/>
    <dgm:cxn modelId="{BAB37A04-E4DF-4C31-BD39-D35A4B9C748C}" type="presParOf" srcId="{DA3B408E-3A44-4503-835C-B23DCD8200D4}" destId="{5EE6EDDE-5283-414E-B67B-1C2383609038}" srcOrd="5" destOrd="0" presId="urn:microsoft.com/office/officeart/2017/3/layout/DropPinTimeline"/>
    <dgm:cxn modelId="{23F65823-1A5A-4AB3-BEAA-79951D2A112D}" type="presParOf" srcId="{DA3B408E-3A44-4503-835C-B23DCD8200D4}" destId="{B2AEACD3-751A-4459-8B81-981586F4CF88}" srcOrd="6" destOrd="0" presId="urn:microsoft.com/office/officeart/2017/3/layout/DropPinTimeline"/>
    <dgm:cxn modelId="{8472CF0D-9478-4E0E-880C-690CBC6899B0}" type="presParOf" srcId="{B2AEACD3-751A-4459-8B81-981586F4CF88}" destId="{E09EC4C5-95D9-41FA-BB78-54A8E1E3319D}" srcOrd="0" destOrd="0" presId="urn:microsoft.com/office/officeart/2017/3/layout/DropPinTimeline"/>
    <dgm:cxn modelId="{A93AD4A8-4A7F-4919-8DE0-00CB69509F39}" type="presParOf" srcId="{B2AEACD3-751A-4459-8B81-981586F4CF88}" destId="{E47ADC52-AA2B-4F65-8753-9296F5020C03}" srcOrd="1" destOrd="0" presId="urn:microsoft.com/office/officeart/2017/3/layout/DropPinTimeline"/>
    <dgm:cxn modelId="{C0049055-BDCE-4BB9-AA6D-68A808F1E681}" type="presParOf" srcId="{E47ADC52-AA2B-4F65-8753-9296F5020C03}" destId="{0B394151-A7EE-444A-BCE5-95A922970230}" srcOrd="0" destOrd="0" presId="urn:microsoft.com/office/officeart/2017/3/layout/DropPinTimeline"/>
    <dgm:cxn modelId="{61D8273F-0E2E-479B-8F67-B7922FA0B63A}" type="presParOf" srcId="{E47ADC52-AA2B-4F65-8753-9296F5020C03}" destId="{59859A2C-0403-4922-8EAA-683BDB530154}" srcOrd="1" destOrd="0" presId="urn:microsoft.com/office/officeart/2017/3/layout/DropPinTimeline"/>
    <dgm:cxn modelId="{431E7B25-E2EC-4C66-9CA8-E2B023DEECA6}" type="presParOf" srcId="{B2AEACD3-751A-4459-8B81-981586F4CF88}" destId="{22B82CFF-EED6-4BAA-B0C1-5095C7D5A494}" srcOrd="2" destOrd="0" presId="urn:microsoft.com/office/officeart/2017/3/layout/DropPinTimeline"/>
    <dgm:cxn modelId="{C0A8523B-BF14-4CA6-A06E-35F4E872D625}" type="presParOf" srcId="{B2AEACD3-751A-4459-8B81-981586F4CF88}" destId="{C2D81660-CB17-4C05-9193-B81D84BBAFE0}" srcOrd="3" destOrd="0" presId="urn:microsoft.com/office/officeart/2017/3/layout/DropPinTimeline"/>
    <dgm:cxn modelId="{EECEF82C-ED6B-48DF-9ED8-173BBCCCA085}" type="presParOf" srcId="{B2AEACD3-751A-4459-8B81-981586F4CF88}" destId="{9C067E83-F8A4-4164-82BB-57D266AFA680}" srcOrd="4" destOrd="0" presId="urn:microsoft.com/office/officeart/2017/3/layout/DropPinTimeline"/>
    <dgm:cxn modelId="{2491E94A-12E9-4B82-8189-D1EA362C2A83}" type="presParOf" srcId="{B2AEACD3-751A-4459-8B81-981586F4CF88}" destId="{9B63FAD5-4927-4A02-8668-F9FAED55144A}"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Cenário de dados </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O que são Banco de dados?</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 SGBDs</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a:latin typeface="Arial"/>
            </a:rPr>
            <a:t>Contextualizando</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a:t>
          </a:r>
          <a:r>
            <a:rPr lang="pt-BR" err="1">
              <a:latin typeface="Arial"/>
            </a:rPr>
            <a:t>BDs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A04D1106-086E-496E-9576-A8B5765D0018}" type="presOf" srcId="{51D83D10-4DC8-452D-BDE1-BEC0FB766418}" destId="{AECEC94C-9EF6-44CE-8762-74C584483CF9}" srcOrd="0" destOrd="0" presId="urn:microsoft.com/office/officeart/2017/3/layout/DropPinTimeline"/>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E85499B-7569-4344-9C48-2BA3901A2938}" type="presOf" srcId="{44F151B6-07B4-4652-AFD9-5285FB036F80}" destId="{1079BB00-DB07-4CC5-A04C-46B3B5DC5A57}" srcOrd="0" destOrd="0" presId="urn:microsoft.com/office/officeart/2017/3/layout/DropPinTimeline"/>
    <dgm:cxn modelId="{9DA3B19D-C1F4-48AA-ADFB-C98B3A934E43}" type="presOf" srcId="{E8E0D3FB-A590-4BEE-9C72-A279BB755631}" destId="{B0DEC470-2DB3-456F-9F3F-AB30B25707D9}"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0C24F7E1-3C59-4392-8A61-D2222B0883E7}" type="presOf" srcId="{1D30E061-EBCB-468B-8F86-B98D4A48953F}" destId="{5B644103-B22E-49FA-B89F-6192BC778ACC}" srcOrd="0" destOrd="0" presId="urn:microsoft.com/office/officeart/2017/3/layout/DropPinTimeline"/>
    <dgm:cxn modelId="{E92356F0-DA34-41DA-9416-2FD0A76F0477}" type="presOf" srcId="{FDE1FAC3-141F-4A2A-9C2F-E6E4AC53D29E}" destId="{9AF32D42-39DA-4E7C-95A7-B7380FF4C670}"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CFF5B79C-7489-40AE-A219-1086B3266876}" type="presParOf" srcId="{AA28CA9B-BAF9-47E7-8A13-702C8082A656}" destId="{FF14B7D0-5540-400A-A05F-2B217081068A}" srcOrd="0" destOrd="0" presId="urn:microsoft.com/office/officeart/2017/3/layout/DropPinTimeline"/>
    <dgm:cxn modelId="{0AABBBCB-3F17-4756-AEBC-1AA7159F28CE}" type="presParOf" srcId="{AA28CA9B-BAF9-47E7-8A13-702C8082A656}" destId="{D53483CF-162A-4103-B3D8-65A409537D8D}" srcOrd="1" destOrd="0" presId="urn:microsoft.com/office/officeart/2017/3/layout/DropPinTimeline"/>
    <dgm:cxn modelId="{2F9C3191-F642-4B5E-9BB9-3ED4B4C22418}" type="presParOf" srcId="{D53483CF-162A-4103-B3D8-65A409537D8D}" destId="{1ACB80F6-DD5B-4F65-BAC5-F21E191D59DD}" srcOrd="0" destOrd="0" presId="urn:microsoft.com/office/officeart/2017/3/layout/DropPinTimeline"/>
    <dgm:cxn modelId="{0D076189-8AC2-4E23-9496-5C7806C1C0FD}" type="presParOf" srcId="{1ACB80F6-DD5B-4F65-BAC5-F21E191D59DD}" destId="{6C5E8AD2-4715-4F69-B961-08DC1E648A83}" srcOrd="0" destOrd="0" presId="urn:microsoft.com/office/officeart/2017/3/layout/DropPinTimeline"/>
    <dgm:cxn modelId="{AF050F13-F455-4280-9D64-506DF426855E}" type="presParOf" srcId="{1ACB80F6-DD5B-4F65-BAC5-F21E191D59DD}" destId="{E61D385F-BC3B-49A9-9BC6-D1C072FB5CE6}" srcOrd="1" destOrd="0" presId="urn:microsoft.com/office/officeart/2017/3/layout/DropPinTimeline"/>
    <dgm:cxn modelId="{487EFD99-665D-4515-A686-3513EC6149E5}" type="presParOf" srcId="{E61D385F-BC3B-49A9-9BC6-D1C072FB5CE6}" destId="{F86405DB-4967-4383-9B43-5ECD2B09CD14}" srcOrd="0" destOrd="0" presId="urn:microsoft.com/office/officeart/2017/3/layout/DropPinTimeline"/>
    <dgm:cxn modelId="{CE6F3807-D4E6-49FF-99F9-65023FEF17D6}" type="presParOf" srcId="{E61D385F-BC3B-49A9-9BC6-D1C072FB5CE6}" destId="{567DA80B-9FC6-4809-AA33-25B042981483}" srcOrd="1" destOrd="0" presId="urn:microsoft.com/office/officeart/2017/3/layout/DropPinTimeline"/>
    <dgm:cxn modelId="{33EC7BD2-6BA2-46FA-A000-87BB43FBEEE0}" type="presParOf" srcId="{1ACB80F6-DD5B-4F65-BAC5-F21E191D59DD}" destId="{AECEC94C-9EF6-44CE-8762-74C584483CF9}" srcOrd="2" destOrd="0" presId="urn:microsoft.com/office/officeart/2017/3/layout/DropPinTimeline"/>
    <dgm:cxn modelId="{56C18582-F2C4-4349-BBC5-D1D37BB6FC98}" type="presParOf" srcId="{1ACB80F6-DD5B-4F65-BAC5-F21E191D59DD}" destId="{B0DEC470-2DB3-456F-9F3F-AB30B25707D9}" srcOrd="3" destOrd="0" presId="urn:microsoft.com/office/officeart/2017/3/layout/DropPinTimeline"/>
    <dgm:cxn modelId="{27BE32EF-423E-417B-85F1-2FE3ACAD43E7}" type="presParOf" srcId="{1ACB80F6-DD5B-4F65-BAC5-F21E191D59DD}" destId="{8824DFC4-6CF2-4894-853D-0EBE33363F47}" srcOrd="4" destOrd="0" presId="urn:microsoft.com/office/officeart/2017/3/layout/DropPinTimeline"/>
    <dgm:cxn modelId="{AB8A0060-2F4A-4BFC-9D04-16EA6DB82C7E}" type="presParOf" srcId="{1ACB80F6-DD5B-4F65-BAC5-F21E191D59DD}" destId="{95804FD6-B8F1-4167-AFE1-CDDDF0A434C0}" srcOrd="5" destOrd="0" presId="urn:microsoft.com/office/officeart/2017/3/layout/DropPinTimeline"/>
    <dgm:cxn modelId="{E9BC9C7D-822D-451C-A090-E6303A3DBB3D}" type="presParOf" srcId="{D53483CF-162A-4103-B3D8-65A409537D8D}" destId="{DB8577AD-B852-4AD1-8AC1-C584390509DB}" srcOrd="1" destOrd="0" presId="urn:microsoft.com/office/officeart/2017/3/layout/DropPinTimeline"/>
    <dgm:cxn modelId="{2EC39B62-56FC-442B-ADE5-76E336F5D3DA}" type="presParOf" srcId="{D53483CF-162A-4103-B3D8-65A409537D8D}" destId="{4466F7B4-9520-4BD2-9A6E-83B21C284C02}" srcOrd="2" destOrd="0" presId="urn:microsoft.com/office/officeart/2017/3/layout/DropPinTimeline"/>
    <dgm:cxn modelId="{D7064DCE-F638-468F-A74E-E32A5B29387C}" type="presParOf" srcId="{4466F7B4-9520-4BD2-9A6E-83B21C284C02}" destId="{B21844E8-EE8F-439D-ADB1-925D9B210F9F}" srcOrd="0" destOrd="0" presId="urn:microsoft.com/office/officeart/2017/3/layout/DropPinTimeline"/>
    <dgm:cxn modelId="{EF4804E9-BE8E-4037-B651-16748EBDFAC9}" type="presParOf" srcId="{4466F7B4-9520-4BD2-9A6E-83B21C284C02}" destId="{1FC2E982-A9BE-4A6C-BB42-1B29E0B66579}" srcOrd="1" destOrd="0" presId="urn:microsoft.com/office/officeart/2017/3/layout/DropPinTimeline"/>
    <dgm:cxn modelId="{9125B5AC-011E-4A6F-96B2-C428FD007E31}" type="presParOf" srcId="{1FC2E982-A9BE-4A6C-BB42-1B29E0B66579}" destId="{A9D5A1AF-7F43-4078-B67F-6695E530B311}" srcOrd="0" destOrd="0" presId="urn:microsoft.com/office/officeart/2017/3/layout/DropPinTimeline"/>
    <dgm:cxn modelId="{98C25616-0D9C-4FFD-8F9B-002897329936}" type="presParOf" srcId="{1FC2E982-A9BE-4A6C-BB42-1B29E0B66579}" destId="{DF5729A0-39D8-4C2B-9424-98908D4A78E4}" srcOrd="1" destOrd="0" presId="urn:microsoft.com/office/officeart/2017/3/layout/DropPinTimeline"/>
    <dgm:cxn modelId="{2F057D14-15C5-4679-89A7-19940AC02094}" type="presParOf" srcId="{4466F7B4-9520-4BD2-9A6E-83B21C284C02}" destId="{6C482373-C3F3-4CF2-8AB5-1D5DB2B4C7FE}" srcOrd="2" destOrd="0" presId="urn:microsoft.com/office/officeart/2017/3/layout/DropPinTimeline"/>
    <dgm:cxn modelId="{FBCD5A6D-274B-4123-9C79-0DC65F06C5CA}" type="presParOf" srcId="{4466F7B4-9520-4BD2-9A6E-83B21C284C02}" destId="{5B644103-B22E-49FA-B89F-6192BC778ACC}" srcOrd="3" destOrd="0" presId="urn:microsoft.com/office/officeart/2017/3/layout/DropPinTimeline"/>
    <dgm:cxn modelId="{1801FFA2-DCB3-49C5-9D6F-23026F988F1F}" type="presParOf" srcId="{4466F7B4-9520-4BD2-9A6E-83B21C284C02}" destId="{45A5BF8C-C4D4-41F0-8790-82364092735E}" srcOrd="4" destOrd="0" presId="urn:microsoft.com/office/officeart/2017/3/layout/DropPinTimeline"/>
    <dgm:cxn modelId="{ECFC73D9-7B7B-4A71-818F-280D972430D3}" type="presParOf" srcId="{4466F7B4-9520-4BD2-9A6E-83B21C284C02}" destId="{5A7DEF85-E7D5-454B-954D-8D9B8B83E3D4}" srcOrd="5" destOrd="0" presId="urn:microsoft.com/office/officeart/2017/3/layout/DropPinTimeline"/>
    <dgm:cxn modelId="{8639FE83-7BD9-4518-A489-D361765A073E}" type="presParOf" srcId="{D53483CF-162A-4103-B3D8-65A409537D8D}" destId="{296E44C9-575B-4791-8DB7-7B7D85F986C1}" srcOrd="3" destOrd="0" presId="urn:microsoft.com/office/officeart/2017/3/layout/DropPinTimeline"/>
    <dgm:cxn modelId="{C155609A-3C27-44A7-9252-47D0C8B99D90}" type="presParOf" srcId="{D53483CF-162A-4103-B3D8-65A409537D8D}" destId="{41D721D1-7D47-4027-B8CA-7A68A887F49E}" srcOrd="4" destOrd="0" presId="urn:microsoft.com/office/officeart/2017/3/layout/DropPinTimeline"/>
    <dgm:cxn modelId="{EF3063CE-8CC7-41D9-8059-5E15564C898A}" type="presParOf" srcId="{41D721D1-7D47-4027-B8CA-7A68A887F49E}" destId="{D68361D9-8251-4478-A441-F7A8340F933A}" srcOrd="0" destOrd="0" presId="urn:microsoft.com/office/officeart/2017/3/layout/DropPinTimeline"/>
    <dgm:cxn modelId="{6A0D6C25-1BC5-4004-851E-737939F77A2F}" type="presParOf" srcId="{41D721D1-7D47-4027-B8CA-7A68A887F49E}" destId="{C2B361A9-74DC-431B-B8D8-5A71AE93F54D}" srcOrd="1" destOrd="0" presId="urn:microsoft.com/office/officeart/2017/3/layout/DropPinTimeline"/>
    <dgm:cxn modelId="{0CA00AD8-D849-4CDE-BF4E-73F02963554C}" type="presParOf" srcId="{C2B361A9-74DC-431B-B8D8-5A71AE93F54D}" destId="{E58554D6-ADF6-4EAA-B72D-9E25BA60CCA8}" srcOrd="0" destOrd="0" presId="urn:microsoft.com/office/officeart/2017/3/layout/DropPinTimeline"/>
    <dgm:cxn modelId="{FC3C6892-6D1E-4A96-B9E0-7C391692846B}" type="presParOf" srcId="{C2B361A9-74DC-431B-B8D8-5A71AE93F54D}" destId="{05070EBA-64E5-4B78-AF5D-7737D82514D3}" srcOrd="1" destOrd="0" presId="urn:microsoft.com/office/officeart/2017/3/layout/DropPinTimeline"/>
    <dgm:cxn modelId="{2FA42C57-AC6D-436E-B58D-2D014F654516}" type="presParOf" srcId="{41D721D1-7D47-4027-B8CA-7A68A887F49E}" destId="{1079BB00-DB07-4CC5-A04C-46B3B5DC5A57}" srcOrd="2" destOrd="0" presId="urn:microsoft.com/office/officeart/2017/3/layout/DropPinTimeline"/>
    <dgm:cxn modelId="{19660201-F845-45C6-A883-DDBD32B7F41F}" type="presParOf" srcId="{41D721D1-7D47-4027-B8CA-7A68A887F49E}" destId="{9AF32D42-39DA-4E7C-95A7-B7380FF4C670}" srcOrd="3" destOrd="0" presId="urn:microsoft.com/office/officeart/2017/3/layout/DropPinTimeline"/>
    <dgm:cxn modelId="{4F679EA0-1A33-459F-B616-10ACB95102EC}" type="presParOf" srcId="{41D721D1-7D47-4027-B8CA-7A68A887F49E}" destId="{55C9657F-DF09-447B-BF14-F6874B54EA84}" srcOrd="4" destOrd="0" presId="urn:microsoft.com/office/officeart/2017/3/layout/DropPinTimeline"/>
    <dgm:cxn modelId="{E9956544-72D0-44BB-88A5-0B4ADC5ECD9F}"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Breve histórico</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Modelo de BD Relacional</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Mercado</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b="0">
              <a:latin typeface="Arial"/>
            </a:rPr>
            <a:t>Como surgiu?</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BDs mais utilizados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pPr rtl="0"/>
          <a:r>
            <a:rPr lang="pt-BR" b="0">
              <a:latin typeface="Arial"/>
            </a:rPr>
            <a:t>Visão geral de caraterísticas e propriedades</a:t>
          </a:r>
        </a:p>
      </dgm:t>
    </dgm:pt>
    <dgm:pt modelId="{281F2B6A-ADC7-4F45-A953-8420FFE4EB22}" type="parTrans" cxnId="{90C1834B-86D2-43F3-B70A-A48D40547967}">
      <dgm:prSet/>
      <dgm:spPr/>
    </dgm:pt>
    <dgm:pt modelId="{4E3057AC-1C45-48E0-9705-07D078124272}" type="sibTrans" cxnId="{90C1834B-86D2-43F3-B70A-A48D40547967}">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41F3E51F-F7D1-4FE5-A70B-0E80D7B91574}" type="presOf" srcId="{44F151B6-07B4-4652-AFD9-5285FB036F80}" destId="{1079BB00-DB07-4CC5-A04C-46B3B5DC5A57}" srcOrd="0" destOrd="0" presId="urn:microsoft.com/office/officeart/2017/3/layout/DropPinTimeline"/>
    <dgm:cxn modelId="{C879F92A-A148-44BB-9193-2489F710CA13}" type="presOf" srcId="{51D83D10-4DC8-452D-BDE1-BEC0FB766418}" destId="{AECEC94C-9EF6-44CE-8762-74C584483CF9}" srcOrd="0" destOrd="0" presId="urn:microsoft.com/office/officeart/2017/3/layout/DropPinTimeline"/>
    <dgm:cxn modelId="{D4465F4A-80FD-4D22-BD2E-EEBA9FC17185}" type="presOf" srcId="{FDE1FAC3-141F-4A2A-9C2F-E6E4AC53D29E}" destId="{9AF32D42-39DA-4E7C-95A7-B7380FF4C670}"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B2AC791-4329-48A2-9D2E-585DCB951026}" type="presOf" srcId="{E8E0D3FB-A590-4BEE-9C72-A279BB755631}" destId="{B0DEC470-2DB3-456F-9F3F-AB30B25707D9}" srcOrd="0" destOrd="0" presId="urn:microsoft.com/office/officeart/2017/3/layout/DropPinTimeline"/>
    <dgm:cxn modelId="{6391A795-E536-4D98-BC69-2A5FAF1B2B79}" type="presOf" srcId="{1D30E061-EBCB-468B-8F86-B98D4A48953F}" destId="{5B644103-B22E-49FA-B89F-6192BC778ACC}" srcOrd="0" destOrd="0" presId="urn:microsoft.com/office/officeart/2017/3/layout/DropPinTimeline"/>
    <dgm:cxn modelId="{10EFB195-5817-4C1A-A3A7-FD89FC8165F4}" type="presOf" srcId="{469D0458-9A47-4AC4-A0F9-A42E3EF0F70E}" destId="{6C482373-C3F3-4CF2-8AB5-1D5DB2B4C7F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A1A3F2F6-CF42-484E-B72E-3D819E5F76FF}" srcId="{E8E0D3FB-A590-4BEE-9C72-A279BB755631}" destId="{51D83D10-4DC8-452D-BDE1-BEC0FB766418}" srcOrd="0" destOrd="0" parTransId="{95EFF8B8-645C-47AD-BBCD-B3B836B740DB}" sibTransId="{4DE08928-D608-449C-AEDE-254D2A816CBD}"/>
    <dgm:cxn modelId="{AF205DAA-1559-4C98-BCE0-5E03B725A794}" type="presParOf" srcId="{AA28CA9B-BAF9-47E7-8A13-702C8082A656}" destId="{FF14B7D0-5540-400A-A05F-2B217081068A}" srcOrd="0" destOrd="0" presId="urn:microsoft.com/office/officeart/2017/3/layout/DropPinTimeline"/>
    <dgm:cxn modelId="{284ED5D9-3239-4247-85A8-E63561E26CC2}" type="presParOf" srcId="{AA28CA9B-BAF9-47E7-8A13-702C8082A656}" destId="{D53483CF-162A-4103-B3D8-65A409537D8D}" srcOrd="1" destOrd="0" presId="urn:microsoft.com/office/officeart/2017/3/layout/DropPinTimeline"/>
    <dgm:cxn modelId="{63EFD1B7-4F4B-477D-ADE3-2B5057A89201}" type="presParOf" srcId="{D53483CF-162A-4103-B3D8-65A409537D8D}" destId="{1ACB80F6-DD5B-4F65-BAC5-F21E191D59DD}" srcOrd="0" destOrd="0" presId="urn:microsoft.com/office/officeart/2017/3/layout/DropPinTimeline"/>
    <dgm:cxn modelId="{E08C218C-AFBC-488B-B4B1-C2F50CEEFD12}" type="presParOf" srcId="{1ACB80F6-DD5B-4F65-BAC5-F21E191D59DD}" destId="{6C5E8AD2-4715-4F69-B961-08DC1E648A83}" srcOrd="0" destOrd="0" presId="urn:microsoft.com/office/officeart/2017/3/layout/DropPinTimeline"/>
    <dgm:cxn modelId="{A0E0228B-38C1-4DEF-AF05-8819F038EC5A}" type="presParOf" srcId="{1ACB80F6-DD5B-4F65-BAC5-F21E191D59DD}" destId="{E61D385F-BC3B-49A9-9BC6-D1C072FB5CE6}" srcOrd="1" destOrd="0" presId="urn:microsoft.com/office/officeart/2017/3/layout/DropPinTimeline"/>
    <dgm:cxn modelId="{730DA8F9-F404-4323-99BD-A01ED94A53C2}" type="presParOf" srcId="{E61D385F-BC3B-49A9-9BC6-D1C072FB5CE6}" destId="{F86405DB-4967-4383-9B43-5ECD2B09CD14}" srcOrd="0" destOrd="0" presId="urn:microsoft.com/office/officeart/2017/3/layout/DropPinTimeline"/>
    <dgm:cxn modelId="{8E65429B-3336-4DE6-A650-C42E50EBEF4F}" type="presParOf" srcId="{E61D385F-BC3B-49A9-9BC6-D1C072FB5CE6}" destId="{567DA80B-9FC6-4809-AA33-25B042981483}" srcOrd="1" destOrd="0" presId="urn:microsoft.com/office/officeart/2017/3/layout/DropPinTimeline"/>
    <dgm:cxn modelId="{294AC718-A24C-4743-8C12-9F65830F230C}" type="presParOf" srcId="{1ACB80F6-DD5B-4F65-BAC5-F21E191D59DD}" destId="{AECEC94C-9EF6-44CE-8762-74C584483CF9}" srcOrd="2" destOrd="0" presId="urn:microsoft.com/office/officeart/2017/3/layout/DropPinTimeline"/>
    <dgm:cxn modelId="{0C4E23B5-E1FF-49A9-B481-9C02ED871963}" type="presParOf" srcId="{1ACB80F6-DD5B-4F65-BAC5-F21E191D59DD}" destId="{B0DEC470-2DB3-456F-9F3F-AB30B25707D9}" srcOrd="3" destOrd="0" presId="urn:microsoft.com/office/officeart/2017/3/layout/DropPinTimeline"/>
    <dgm:cxn modelId="{5135AAE4-2B29-4D18-8CAD-50C4309A60E4}" type="presParOf" srcId="{1ACB80F6-DD5B-4F65-BAC5-F21E191D59DD}" destId="{8824DFC4-6CF2-4894-853D-0EBE33363F47}" srcOrd="4" destOrd="0" presId="urn:microsoft.com/office/officeart/2017/3/layout/DropPinTimeline"/>
    <dgm:cxn modelId="{329266F5-E600-490D-9172-3847A38B7AD0}" type="presParOf" srcId="{1ACB80F6-DD5B-4F65-BAC5-F21E191D59DD}" destId="{95804FD6-B8F1-4167-AFE1-CDDDF0A434C0}" srcOrd="5" destOrd="0" presId="urn:microsoft.com/office/officeart/2017/3/layout/DropPinTimeline"/>
    <dgm:cxn modelId="{69FC4D24-7B9E-4308-8A23-80AB9BD831A8}" type="presParOf" srcId="{D53483CF-162A-4103-B3D8-65A409537D8D}" destId="{DB8577AD-B852-4AD1-8AC1-C584390509DB}" srcOrd="1" destOrd="0" presId="urn:microsoft.com/office/officeart/2017/3/layout/DropPinTimeline"/>
    <dgm:cxn modelId="{D319E204-B7D6-48A8-BD0C-64A023F70D1A}" type="presParOf" srcId="{D53483CF-162A-4103-B3D8-65A409537D8D}" destId="{4466F7B4-9520-4BD2-9A6E-83B21C284C02}" srcOrd="2" destOrd="0" presId="urn:microsoft.com/office/officeart/2017/3/layout/DropPinTimeline"/>
    <dgm:cxn modelId="{AFBBCD23-59F4-471E-B263-BF6C54C91906}" type="presParOf" srcId="{4466F7B4-9520-4BD2-9A6E-83B21C284C02}" destId="{B21844E8-EE8F-439D-ADB1-925D9B210F9F}" srcOrd="0" destOrd="0" presId="urn:microsoft.com/office/officeart/2017/3/layout/DropPinTimeline"/>
    <dgm:cxn modelId="{10B60157-E2BB-4E84-9550-F52F36286674}" type="presParOf" srcId="{4466F7B4-9520-4BD2-9A6E-83B21C284C02}" destId="{1FC2E982-A9BE-4A6C-BB42-1B29E0B66579}" srcOrd="1" destOrd="0" presId="urn:microsoft.com/office/officeart/2017/3/layout/DropPinTimeline"/>
    <dgm:cxn modelId="{45FA9E33-3C27-4348-ABEB-34DC8E851AB1}" type="presParOf" srcId="{1FC2E982-A9BE-4A6C-BB42-1B29E0B66579}" destId="{A9D5A1AF-7F43-4078-B67F-6695E530B311}" srcOrd="0" destOrd="0" presId="urn:microsoft.com/office/officeart/2017/3/layout/DropPinTimeline"/>
    <dgm:cxn modelId="{17E8CCAF-32BB-4AED-A71F-187135F037EE}" type="presParOf" srcId="{1FC2E982-A9BE-4A6C-BB42-1B29E0B66579}" destId="{DF5729A0-39D8-4C2B-9424-98908D4A78E4}" srcOrd="1" destOrd="0" presId="urn:microsoft.com/office/officeart/2017/3/layout/DropPinTimeline"/>
    <dgm:cxn modelId="{34450D82-354E-4F1A-BEA3-70A52A89603B}" type="presParOf" srcId="{4466F7B4-9520-4BD2-9A6E-83B21C284C02}" destId="{6C482373-C3F3-4CF2-8AB5-1D5DB2B4C7FE}" srcOrd="2" destOrd="0" presId="urn:microsoft.com/office/officeart/2017/3/layout/DropPinTimeline"/>
    <dgm:cxn modelId="{C4C64A24-75B0-483B-A276-4C0A838615C5}" type="presParOf" srcId="{4466F7B4-9520-4BD2-9A6E-83B21C284C02}" destId="{5B644103-B22E-49FA-B89F-6192BC778ACC}" srcOrd="3" destOrd="0" presId="urn:microsoft.com/office/officeart/2017/3/layout/DropPinTimeline"/>
    <dgm:cxn modelId="{DE834EC7-5F6D-41E6-8AD5-756A991C8627}" type="presParOf" srcId="{4466F7B4-9520-4BD2-9A6E-83B21C284C02}" destId="{45A5BF8C-C4D4-41F0-8790-82364092735E}" srcOrd="4" destOrd="0" presId="urn:microsoft.com/office/officeart/2017/3/layout/DropPinTimeline"/>
    <dgm:cxn modelId="{8168BA61-FEE0-476D-9015-012DD12AC5F4}" type="presParOf" srcId="{4466F7B4-9520-4BD2-9A6E-83B21C284C02}" destId="{5A7DEF85-E7D5-454B-954D-8D9B8B83E3D4}" srcOrd="5" destOrd="0" presId="urn:microsoft.com/office/officeart/2017/3/layout/DropPinTimeline"/>
    <dgm:cxn modelId="{C9CB4CA3-5673-47DA-AAD7-0FD5D561C0B5}" type="presParOf" srcId="{D53483CF-162A-4103-B3D8-65A409537D8D}" destId="{296E44C9-575B-4791-8DB7-7B7D85F986C1}" srcOrd="3" destOrd="0" presId="urn:microsoft.com/office/officeart/2017/3/layout/DropPinTimeline"/>
    <dgm:cxn modelId="{02C403DC-DAFC-4E87-B4AA-2CC2FD48160E}" type="presParOf" srcId="{D53483CF-162A-4103-B3D8-65A409537D8D}" destId="{41D721D1-7D47-4027-B8CA-7A68A887F49E}" srcOrd="4" destOrd="0" presId="urn:microsoft.com/office/officeart/2017/3/layout/DropPinTimeline"/>
    <dgm:cxn modelId="{D4BFD9B6-27C1-4E69-BD78-A0FF9D885AE7}" type="presParOf" srcId="{41D721D1-7D47-4027-B8CA-7A68A887F49E}" destId="{D68361D9-8251-4478-A441-F7A8340F933A}" srcOrd="0" destOrd="0" presId="urn:microsoft.com/office/officeart/2017/3/layout/DropPinTimeline"/>
    <dgm:cxn modelId="{65252EB8-1A06-4930-A548-7F61BF40E107}" type="presParOf" srcId="{41D721D1-7D47-4027-B8CA-7A68A887F49E}" destId="{C2B361A9-74DC-431B-B8D8-5A71AE93F54D}" srcOrd="1" destOrd="0" presId="urn:microsoft.com/office/officeart/2017/3/layout/DropPinTimeline"/>
    <dgm:cxn modelId="{09230AC3-4F25-41A8-8898-C9BEB9059098}" type="presParOf" srcId="{C2B361A9-74DC-431B-B8D8-5A71AE93F54D}" destId="{E58554D6-ADF6-4EAA-B72D-9E25BA60CCA8}" srcOrd="0" destOrd="0" presId="urn:microsoft.com/office/officeart/2017/3/layout/DropPinTimeline"/>
    <dgm:cxn modelId="{DC0DAE46-0519-455B-96B1-35440629B14E}" type="presParOf" srcId="{C2B361A9-74DC-431B-B8D8-5A71AE93F54D}" destId="{05070EBA-64E5-4B78-AF5D-7737D82514D3}" srcOrd="1" destOrd="0" presId="urn:microsoft.com/office/officeart/2017/3/layout/DropPinTimeline"/>
    <dgm:cxn modelId="{49AC1EDD-85F1-469A-BA66-FBEBDC1EFB58}" type="presParOf" srcId="{41D721D1-7D47-4027-B8CA-7A68A887F49E}" destId="{1079BB00-DB07-4CC5-A04C-46B3B5DC5A57}" srcOrd="2" destOrd="0" presId="urn:microsoft.com/office/officeart/2017/3/layout/DropPinTimeline"/>
    <dgm:cxn modelId="{F9FC8D9A-34DC-42B0-93DF-91A8F2284578}" type="presParOf" srcId="{41D721D1-7D47-4027-B8CA-7A68A887F49E}" destId="{9AF32D42-39DA-4E7C-95A7-B7380FF4C670}" srcOrd="3" destOrd="0" presId="urn:microsoft.com/office/officeart/2017/3/layout/DropPinTimeline"/>
    <dgm:cxn modelId="{D70E7B1F-2429-4EB3-991B-E040A95EAB7C}" type="presParOf" srcId="{41D721D1-7D47-4027-B8CA-7A68A887F49E}" destId="{55C9657F-DF09-447B-BF14-F6874B54EA84}" srcOrd="4" destOrd="0" presId="urn:microsoft.com/office/officeart/2017/3/layout/DropPinTimeline"/>
    <dgm:cxn modelId="{080C0508-F39D-44A1-BEA5-D9B7D47BA686}"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1970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1976</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1983</a:t>
          </a:r>
        </a:p>
      </dgm:t>
    </dgm:pt>
    <dgm:pt modelId="{908CB210-9698-4877-BA0E-EEC0F1FF476C}" type="parTrans" cxnId="{4E93120A-AD73-43B8-9A1C-C5A91FAA9F41}">
      <dgm:prSet/>
      <dgm:spPr/>
    </dgm:pt>
    <dgm:pt modelId="{38E776DD-9BBE-47ED-811B-53E69430D424}" type="sibTrans" cxnId="{4E93120A-AD73-43B8-9A1C-C5A91FAA9F41}">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4"/>
      <dgm:spPr/>
    </dgm:pt>
    <dgm:pt modelId="{6FCB07F6-EE42-4F07-AB24-891D6E33A51C}" type="pres">
      <dgm:prSet presAssocID="{C6074C67-7F7D-4574-A5F4-6FE15CE50392}"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8">
        <dgm:presLayoutVars>
          <dgm:bulletEnabled val="1"/>
        </dgm:presLayoutVars>
      </dgm:prSet>
      <dgm:spPr/>
    </dgm:pt>
    <dgm:pt modelId="{18DF9D7D-FC14-4187-BD9F-879A55DA9849}" type="pres">
      <dgm:prSet presAssocID="{C6074C67-7F7D-4574-A5F4-6FE15CE50392}" presName="L1TextContainer" presStyleLbl="revTx" presStyleIdx="1" presStyleCnt="8">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4"/>
      <dgm:spPr/>
    </dgm:pt>
    <dgm:pt modelId="{54321CBA-3730-4C95-9E48-1F3C9A28B656}" type="pres">
      <dgm:prSet presAssocID="{E442CDBA-DDD1-492B-B31E-E079E28DE9B5}"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8">
        <dgm:presLayoutVars>
          <dgm:bulletEnabled val="1"/>
        </dgm:presLayoutVars>
      </dgm:prSet>
      <dgm:spPr/>
    </dgm:pt>
    <dgm:pt modelId="{C082B670-697A-4A2E-9693-54D8C63CDB8D}" type="pres">
      <dgm:prSet presAssocID="{E442CDBA-DDD1-492B-B31E-E079E28DE9B5}" presName="L1TextContainer" presStyleLbl="revTx" presStyleIdx="3" presStyleCnt="8">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4"/>
      <dgm:spPr/>
    </dgm:pt>
    <dgm:pt modelId="{9C722986-E700-4CEE-815D-4F55D278FB88}" type="pres">
      <dgm:prSet presAssocID="{DBFDDE5E-0667-4718-A1EE-04D6113D9FA7}"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8">
        <dgm:presLayoutVars>
          <dgm:bulletEnabled val="1"/>
        </dgm:presLayoutVars>
      </dgm:prSet>
      <dgm:spPr/>
    </dgm:pt>
    <dgm:pt modelId="{FFCF2EDE-E090-4230-A899-FA7F4DA78868}" type="pres">
      <dgm:prSet presAssocID="{DBFDDE5E-0667-4718-A1EE-04D6113D9FA7}" presName="L1TextContainer" presStyleLbl="revTx" presStyleIdx="5" presStyleCnt="8">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4"/>
      <dgm:spPr/>
    </dgm:pt>
    <dgm:pt modelId="{06C71DFC-4BF1-4EC5-95BD-2A10AA203656}" type="pres">
      <dgm:prSet presAssocID="{48008163-BDDC-4B1D-A59D-3F6416A34B90}"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8">
        <dgm:presLayoutVars>
          <dgm:bulletEnabled val="1"/>
        </dgm:presLayoutVars>
      </dgm:prSet>
      <dgm:spPr/>
    </dgm:pt>
    <dgm:pt modelId="{64650657-90DF-4BCD-8BAC-7AFD32259B99}" type="pres">
      <dgm:prSet presAssocID="{48008163-BDDC-4B1D-A59D-3F6416A34B90}" presName="L1TextContainer" presStyleLbl="revTx" presStyleIdx="7" presStyleCnt="8">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CB5B821B-67E1-416D-855D-904903E92AEA}" type="presOf" srcId="{DBFDDE5E-0667-4718-A1EE-04D6113D9FA7}" destId="{FFCF2EDE-E090-4230-A899-FA7F4DA78868}"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5FA81D58-54D6-463B-ADBA-16D156BCB575}" type="presOf" srcId="{48008163-BDDC-4B1D-A59D-3F6416A34B90}" destId="{64650657-90DF-4BCD-8BAC-7AFD32259B99}" srcOrd="0" destOrd="0" presId="urn:microsoft.com/office/officeart/2017/3/layout/DropPinTimeline"/>
    <dgm:cxn modelId="{8F81528F-7B5F-4238-8233-A55B060171A2}" srcId="{F56189FE-ECDE-4AE8-8E93-7425E07F06BD}" destId="{C6074C67-7F7D-4574-A5F4-6FE15CE50392}" srcOrd="0" destOrd="0" parTransId="{0A2C4503-12BA-4B18-BFBE-FD2B9E488FFB}" sibTransId="{8FD0EB9C-675A-479E-ABE1-6F62459B3508}"/>
    <dgm:cxn modelId="{19814897-A23D-4E74-8708-FACB29CAF181}" type="presOf" srcId="{E442CDBA-DDD1-492B-B31E-E079E28DE9B5}" destId="{C082B670-697A-4A2E-9693-54D8C63CDB8D}" srcOrd="0" destOrd="0" presId="urn:microsoft.com/office/officeart/2017/3/layout/DropPinTimeline"/>
    <dgm:cxn modelId="{BC19B7C9-4F4C-4C8D-A09F-0B11782EA0E5}" srcId="{F56189FE-ECDE-4AE8-8E93-7425E07F06BD}" destId="{DBFDDE5E-0667-4718-A1EE-04D6113D9FA7}" srcOrd="2" destOrd="0" parTransId="{399F11C8-410D-4191-9E06-AEB9A8449396}" sibTransId="{C568327B-FCF9-4414-94A6-35EE9780D5E9}"/>
    <dgm:cxn modelId="{8B9DACFC-56C4-4DED-A174-5B399CA1864E}" type="presOf" srcId="{C6074C67-7F7D-4574-A5F4-6FE15CE50392}" destId="{18DF9D7D-FC14-4187-BD9F-879A55DA9849}" srcOrd="0" destOrd="0" presId="urn:microsoft.com/office/officeart/2017/3/layout/DropPinTimeline"/>
    <dgm:cxn modelId="{B32597B9-F4CA-46D1-BA1B-25038ACE872C}" type="presParOf" srcId="{12473450-90C7-486D-83C2-FDFE0D450E30}" destId="{42F2C2F3-6A97-4A52-BEED-649E3B0CF0E7}" srcOrd="0" destOrd="0" presId="urn:microsoft.com/office/officeart/2017/3/layout/DropPinTimeline"/>
    <dgm:cxn modelId="{47D788A7-BA19-4C27-8524-F7E7A5F94A10}" type="presParOf" srcId="{12473450-90C7-486D-83C2-FDFE0D450E30}" destId="{BBF752D7-0AEC-4A49-B3EB-70F0ADD91059}" srcOrd="1" destOrd="0" presId="urn:microsoft.com/office/officeart/2017/3/layout/DropPinTimeline"/>
    <dgm:cxn modelId="{A22FA650-2B2A-40A4-B5F8-D6C6EEC81C80}" type="presParOf" srcId="{BBF752D7-0AEC-4A49-B3EB-70F0ADD91059}" destId="{24CFAEC2-D04A-43F8-A323-1E5B839E752B}" srcOrd="0" destOrd="0" presId="urn:microsoft.com/office/officeart/2017/3/layout/DropPinTimeline"/>
    <dgm:cxn modelId="{9C8EAE15-D0A5-49F2-AA56-0B7F9FED8F3C}" type="presParOf" srcId="{24CFAEC2-D04A-43F8-A323-1E5B839E752B}" destId="{FE55A0F7-06BB-43CF-A2E2-7C146C0DC79D}" srcOrd="0" destOrd="0" presId="urn:microsoft.com/office/officeart/2017/3/layout/DropPinTimeline"/>
    <dgm:cxn modelId="{A94D92B0-EA2E-4115-AFC8-29C943AA9CBF}" type="presParOf" srcId="{24CFAEC2-D04A-43F8-A323-1E5B839E752B}" destId="{4CD7A300-92C5-43B7-8481-FD858B3D8107}" srcOrd="1" destOrd="0" presId="urn:microsoft.com/office/officeart/2017/3/layout/DropPinTimeline"/>
    <dgm:cxn modelId="{CEA4B787-8E56-4392-AC05-77D8422F9BBD}" type="presParOf" srcId="{4CD7A300-92C5-43B7-8481-FD858B3D8107}" destId="{5D3B9CB3-F13B-472B-BD5B-015B28CDDCEC}" srcOrd="0" destOrd="0" presId="urn:microsoft.com/office/officeart/2017/3/layout/DropPinTimeline"/>
    <dgm:cxn modelId="{3CD8E51E-F42C-4481-B5AE-2DEEC9D786E7}" type="presParOf" srcId="{4CD7A300-92C5-43B7-8481-FD858B3D8107}" destId="{6FCB07F6-EE42-4F07-AB24-891D6E33A51C}" srcOrd="1" destOrd="0" presId="urn:microsoft.com/office/officeart/2017/3/layout/DropPinTimeline"/>
    <dgm:cxn modelId="{DB0151CD-8D71-4077-9484-D910C2388A5B}" type="presParOf" srcId="{24CFAEC2-D04A-43F8-A323-1E5B839E752B}" destId="{0C888208-F47D-4F2E-8E27-B9071572EA97}" srcOrd="2" destOrd="0" presId="urn:microsoft.com/office/officeart/2017/3/layout/DropPinTimeline"/>
    <dgm:cxn modelId="{C2A36267-4563-4241-B9E0-8DEE321646A8}" type="presParOf" srcId="{24CFAEC2-D04A-43F8-A323-1E5B839E752B}" destId="{18DF9D7D-FC14-4187-BD9F-879A55DA9849}" srcOrd="3" destOrd="0" presId="urn:microsoft.com/office/officeart/2017/3/layout/DropPinTimeline"/>
    <dgm:cxn modelId="{6EF7360D-C0A1-494C-8740-003D2F31AB57}" type="presParOf" srcId="{24CFAEC2-D04A-43F8-A323-1E5B839E752B}" destId="{01F628C6-64F4-4462-87AB-334EC7388519}" srcOrd="4" destOrd="0" presId="urn:microsoft.com/office/officeart/2017/3/layout/DropPinTimeline"/>
    <dgm:cxn modelId="{8D58EC36-7CC6-45E2-9DB8-EBFE197319D2}" type="presParOf" srcId="{24CFAEC2-D04A-43F8-A323-1E5B839E752B}" destId="{D53DFFDE-EC79-41A3-8C24-22563C629302}" srcOrd="5" destOrd="0" presId="urn:microsoft.com/office/officeart/2017/3/layout/DropPinTimeline"/>
    <dgm:cxn modelId="{C4B5A86C-C67A-4562-B0DA-02C92AB32389}" type="presParOf" srcId="{BBF752D7-0AEC-4A49-B3EB-70F0ADD91059}" destId="{5D91829F-E358-4B78-AC47-4A1153C23E99}" srcOrd="1" destOrd="0" presId="urn:microsoft.com/office/officeart/2017/3/layout/DropPinTimeline"/>
    <dgm:cxn modelId="{40E44470-378D-4FF9-AACD-10075B8C063E}" type="presParOf" srcId="{BBF752D7-0AEC-4A49-B3EB-70F0ADD91059}" destId="{C06FD8E3-F830-40E8-854F-0258247593E7}" srcOrd="2" destOrd="0" presId="urn:microsoft.com/office/officeart/2017/3/layout/DropPinTimeline"/>
    <dgm:cxn modelId="{D194A393-5A4A-4B07-9D93-27E5B39881DB}" type="presParOf" srcId="{C06FD8E3-F830-40E8-854F-0258247593E7}" destId="{2473B785-DA0E-45B0-8771-537F82993F12}" srcOrd="0" destOrd="0" presId="urn:microsoft.com/office/officeart/2017/3/layout/DropPinTimeline"/>
    <dgm:cxn modelId="{9EB1090B-A6F6-4B7A-8F53-2F7ECCE27F3D}" type="presParOf" srcId="{C06FD8E3-F830-40E8-854F-0258247593E7}" destId="{AFFA1712-9B22-49C0-8E95-21A569B83C16}" srcOrd="1" destOrd="0" presId="urn:microsoft.com/office/officeart/2017/3/layout/DropPinTimeline"/>
    <dgm:cxn modelId="{3092A943-0354-46EE-9CCC-1C94729AEF72}" type="presParOf" srcId="{AFFA1712-9B22-49C0-8E95-21A569B83C16}" destId="{2F88D8C5-6B01-4F23-9FAC-1DF623928F59}" srcOrd="0" destOrd="0" presId="urn:microsoft.com/office/officeart/2017/3/layout/DropPinTimeline"/>
    <dgm:cxn modelId="{B7283F44-2D08-475B-9DBC-6A551AF1AF5C}" type="presParOf" srcId="{AFFA1712-9B22-49C0-8E95-21A569B83C16}" destId="{54321CBA-3730-4C95-9E48-1F3C9A28B656}" srcOrd="1" destOrd="0" presId="urn:microsoft.com/office/officeart/2017/3/layout/DropPinTimeline"/>
    <dgm:cxn modelId="{BD78F695-84CD-4B38-8C43-A38147789C7C}" type="presParOf" srcId="{C06FD8E3-F830-40E8-854F-0258247593E7}" destId="{3CBD0FF3-C060-4EE5-B6D9-113D78DDEC71}" srcOrd="2" destOrd="0" presId="urn:microsoft.com/office/officeart/2017/3/layout/DropPinTimeline"/>
    <dgm:cxn modelId="{B4875DBD-834A-4AEA-89ED-E077D203E982}" type="presParOf" srcId="{C06FD8E3-F830-40E8-854F-0258247593E7}" destId="{C082B670-697A-4A2E-9693-54D8C63CDB8D}" srcOrd="3" destOrd="0" presId="urn:microsoft.com/office/officeart/2017/3/layout/DropPinTimeline"/>
    <dgm:cxn modelId="{A481A521-DA8B-450C-BD80-F90E17F9FE5D}" type="presParOf" srcId="{C06FD8E3-F830-40E8-854F-0258247593E7}" destId="{9FB96F13-8ACD-45F5-9C69-7A952F898573}" srcOrd="4" destOrd="0" presId="urn:microsoft.com/office/officeart/2017/3/layout/DropPinTimeline"/>
    <dgm:cxn modelId="{CE3959DC-CCED-4B97-A5B4-22F74EED788F}" type="presParOf" srcId="{C06FD8E3-F830-40E8-854F-0258247593E7}" destId="{8B002E29-4490-4DAD-8849-2C3CF0EE22B6}" srcOrd="5" destOrd="0" presId="urn:microsoft.com/office/officeart/2017/3/layout/DropPinTimeline"/>
    <dgm:cxn modelId="{D19E8E75-B880-4D14-985D-C1F5F639638B}" type="presParOf" srcId="{BBF752D7-0AEC-4A49-B3EB-70F0ADD91059}" destId="{649A8AE6-4029-4021-831F-8A626082D998}" srcOrd="3" destOrd="0" presId="urn:microsoft.com/office/officeart/2017/3/layout/DropPinTimeline"/>
    <dgm:cxn modelId="{A78D5813-E250-4391-8D12-1AC9DB02A743}" type="presParOf" srcId="{BBF752D7-0AEC-4A49-B3EB-70F0ADD91059}" destId="{DEB2BABF-C26B-4E24-B051-6843673D0A62}" srcOrd="4" destOrd="0" presId="urn:microsoft.com/office/officeart/2017/3/layout/DropPinTimeline"/>
    <dgm:cxn modelId="{337FCBA1-A33A-4B30-B09B-D555E5F97055}" type="presParOf" srcId="{DEB2BABF-C26B-4E24-B051-6843673D0A62}" destId="{34D530D9-21AA-4455-B5BC-2EF3019300F2}" srcOrd="0" destOrd="0" presId="urn:microsoft.com/office/officeart/2017/3/layout/DropPinTimeline"/>
    <dgm:cxn modelId="{B026AC7E-B34A-44CA-974C-CFAF11921D4C}" type="presParOf" srcId="{DEB2BABF-C26B-4E24-B051-6843673D0A62}" destId="{F84794B7-FAA9-46A3-A6A3-B0E248F8FDCF}" srcOrd="1" destOrd="0" presId="urn:microsoft.com/office/officeart/2017/3/layout/DropPinTimeline"/>
    <dgm:cxn modelId="{4EC52B15-C90A-4B56-AADF-E71CFDFAA768}" type="presParOf" srcId="{F84794B7-FAA9-46A3-A6A3-B0E248F8FDCF}" destId="{3D842BF6-2FCF-42F3-B8C1-0EE642062A45}" srcOrd="0" destOrd="0" presId="urn:microsoft.com/office/officeart/2017/3/layout/DropPinTimeline"/>
    <dgm:cxn modelId="{E362A089-FF59-4CD4-8C44-20ACDC2EA1C2}" type="presParOf" srcId="{F84794B7-FAA9-46A3-A6A3-B0E248F8FDCF}" destId="{9C722986-E700-4CEE-815D-4F55D278FB88}" srcOrd="1" destOrd="0" presId="urn:microsoft.com/office/officeart/2017/3/layout/DropPinTimeline"/>
    <dgm:cxn modelId="{6F919651-CDBA-4E87-9B84-8E9783C80257}" type="presParOf" srcId="{DEB2BABF-C26B-4E24-B051-6843673D0A62}" destId="{218C5B61-8175-41F0-B58D-EB25A4FBCC4D}" srcOrd="2" destOrd="0" presId="urn:microsoft.com/office/officeart/2017/3/layout/DropPinTimeline"/>
    <dgm:cxn modelId="{9B647B9C-E7C6-4AA9-A132-0C1A79A11DFA}" type="presParOf" srcId="{DEB2BABF-C26B-4E24-B051-6843673D0A62}" destId="{FFCF2EDE-E090-4230-A899-FA7F4DA78868}" srcOrd="3" destOrd="0" presId="urn:microsoft.com/office/officeart/2017/3/layout/DropPinTimeline"/>
    <dgm:cxn modelId="{9FD7B2DA-7037-4B53-A107-A29FBBFA097E}" type="presParOf" srcId="{DEB2BABF-C26B-4E24-B051-6843673D0A62}" destId="{297B6DB9-5AE9-4BA2-A24E-3C4B22035667}" srcOrd="4" destOrd="0" presId="urn:microsoft.com/office/officeart/2017/3/layout/DropPinTimeline"/>
    <dgm:cxn modelId="{C1BAEEFC-BD4E-4CB8-96E8-4CA1028A6E20}" type="presParOf" srcId="{DEB2BABF-C26B-4E24-B051-6843673D0A62}" destId="{A83A271D-CA16-4945-8699-524910F5BE60}" srcOrd="5" destOrd="0" presId="urn:microsoft.com/office/officeart/2017/3/layout/DropPinTimeline"/>
    <dgm:cxn modelId="{18AC0CD6-3728-4558-9494-98371DA5EE2B}" type="presParOf" srcId="{BBF752D7-0AEC-4A49-B3EB-70F0ADD91059}" destId="{8523776C-76C5-4F45-A7C4-249734CC7358}" srcOrd="5" destOrd="0" presId="urn:microsoft.com/office/officeart/2017/3/layout/DropPinTimeline"/>
    <dgm:cxn modelId="{8703C223-6434-457A-B0DC-2A29FDB7E27B}" type="presParOf" srcId="{BBF752D7-0AEC-4A49-B3EB-70F0ADD91059}" destId="{172DDB67-D4E9-4CBD-84EC-04AC879163AE}" srcOrd="6" destOrd="0" presId="urn:microsoft.com/office/officeart/2017/3/layout/DropPinTimeline"/>
    <dgm:cxn modelId="{CA24E6FA-A0B9-43BB-B347-8624B8ECBFF2}" type="presParOf" srcId="{172DDB67-D4E9-4CBD-84EC-04AC879163AE}" destId="{2DFDBF58-A990-4794-801A-A4E1449127B5}" srcOrd="0" destOrd="0" presId="urn:microsoft.com/office/officeart/2017/3/layout/DropPinTimeline"/>
    <dgm:cxn modelId="{208C5CD2-68F7-41F0-A1D0-976A64DA7C56}" type="presParOf" srcId="{172DDB67-D4E9-4CBD-84EC-04AC879163AE}" destId="{D1523AD3-72EB-4E6D-B2EF-48E1DF6DE62F}" srcOrd="1" destOrd="0" presId="urn:microsoft.com/office/officeart/2017/3/layout/DropPinTimeline"/>
    <dgm:cxn modelId="{A38E20F1-6051-4AB5-AABB-80F33F477F8C}" type="presParOf" srcId="{D1523AD3-72EB-4E6D-B2EF-48E1DF6DE62F}" destId="{11EF4A3A-CC99-4449-962B-E0C9AF2D139B}" srcOrd="0" destOrd="0" presId="urn:microsoft.com/office/officeart/2017/3/layout/DropPinTimeline"/>
    <dgm:cxn modelId="{16C9ED88-2F07-452D-A772-F1771C834B2F}" type="presParOf" srcId="{D1523AD3-72EB-4E6D-B2EF-48E1DF6DE62F}" destId="{06C71DFC-4BF1-4EC5-95BD-2A10AA203656}" srcOrd="1" destOrd="0" presId="urn:microsoft.com/office/officeart/2017/3/layout/DropPinTimeline"/>
    <dgm:cxn modelId="{F037A15D-F0D5-475E-A0F4-41803071DDD1}" type="presParOf" srcId="{172DDB67-D4E9-4CBD-84EC-04AC879163AE}" destId="{CBB10E57-4E99-4243-9361-137A8C11FF7F}" srcOrd="2" destOrd="0" presId="urn:microsoft.com/office/officeart/2017/3/layout/DropPinTimeline"/>
    <dgm:cxn modelId="{A661C773-7E5C-4E90-A280-BDA5DA4A6937}" type="presParOf" srcId="{172DDB67-D4E9-4CBD-84EC-04AC879163AE}" destId="{64650657-90DF-4BCD-8BAC-7AFD32259B99}" srcOrd="3" destOrd="0" presId="urn:microsoft.com/office/officeart/2017/3/layout/DropPinTimeline"/>
    <dgm:cxn modelId="{FB91F19C-892B-449D-85F9-EBCB50337320}" type="presParOf" srcId="{172DDB67-D4E9-4CBD-84EC-04AC879163AE}" destId="{2B2267C1-1909-476D-AF67-0D075543A575}" srcOrd="4" destOrd="0" presId="urn:microsoft.com/office/officeart/2017/3/layout/DropPinTimeline"/>
    <dgm:cxn modelId="{5BD85747-E6DD-4862-9B4D-ED5A2AF0A561}" type="presParOf" srcId="{172DDB67-D4E9-4CBD-84EC-04AC879163AE}" destId="{8EFA53D5-7930-4B68-B28D-0A5BDA6586BF}"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1960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1970</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1990</a:t>
          </a:r>
        </a:p>
      </dgm:t>
    </dgm:pt>
    <dgm:pt modelId="{908CB210-9698-4877-BA0E-EEC0F1FF476C}" type="parTrans" cxnId="{4E93120A-AD73-43B8-9A1C-C5A91FAA9F41}">
      <dgm:prSet/>
      <dgm:spPr/>
    </dgm:pt>
    <dgm:pt modelId="{38E776DD-9BBE-47ED-811B-53E69430D424}" type="sibTrans" cxnId="{4E93120A-AD73-43B8-9A1C-C5A91FAA9F41}">
      <dgm:prSet/>
      <dgm:spPr/>
    </dgm:pt>
    <dgm:pt modelId="{FA410350-7538-4F0D-9DB8-9C695D2B1877}">
      <dgm:prSet phldr="0"/>
      <dgm:spPr/>
      <dgm:t>
        <a:bodyPr/>
        <a:lstStyle/>
        <a:p>
          <a:pPr>
            <a:defRPr b="1"/>
          </a:pPr>
          <a:r>
            <a:rPr lang="pt-BR">
              <a:latin typeface="Arial"/>
            </a:rPr>
            <a:t>2000</a:t>
          </a:r>
        </a:p>
      </dgm:t>
    </dgm:pt>
    <dgm:pt modelId="{EF12E962-A734-4DF1-BC73-BFD684046163}" type="parTrans" cxnId="{8759D87C-3AF8-4908-8F69-0AC415CE492B}">
      <dgm:prSet/>
      <dgm:spPr/>
    </dgm:pt>
    <dgm:pt modelId="{D31819D8-8B23-4510-8811-EA7C09C1AE83}" type="sibTrans" cxnId="{8759D87C-3AF8-4908-8F69-0AC415CE492B}">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5"/>
      <dgm:spPr/>
    </dgm:pt>
    <dgm:pt modelId="{6FCB07F6-EE42-4F07-AB24-891D6E33A51C}" type="pres">
      <dgm:prSet presAssocID="{C6074C67-7F7D-4574-A5F4-6FE15CE50392}"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10">
        <dgm:presLayoutVars>
          <dgm:bulletEnabled val="1"/>
        </dgm:presLayoutVars>
      </dgm:prSet>
      <dgm:spPr/>
    </dgm:pt>
    <dgm:pt modelId="{18DF9D7D-FC14-4187-BD9F-879A55DA9849}" type="pres">
      <dgm:prSet presAssocID="{C6074C67-7F7D-4574-A5F4-6FE15CE50392}" presName="L1TextContainer" presStyleLbl="revTx" presStyleIdx="1" presStyleCnt="10">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5"/>
      <dgm:spPr/>
    </dgm:pt>
    <dgm:pt modelId="{54321CBA-3730-4C95-9E48-1F3C9A28B656}" type="pres">
      <dgm:prSet presAssocID="{E442CDBA-DDD1-492B-B31E-E079E28DE9B5}"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10">
        <dgm:presLayoutVars>
          <dgm:bulletEnabled val="1"/>
        </dgm:presLayoutVars>
      </dgm:prSet>
      <dgm:spPr/>
    </dgm:pt>
    <dgm:pt modelId="{C082B670-697A-4A2E-9693-54D8C63CDB8D}" type="pres">
      <dgm:prSet presAssocID="{E442CDBA-DDD1-492B-B31E-E079E28DE9B5}" presName="L1TextContainer" presStyleLbl="revTx" presStyleIdx="3" presStyleCnt="10">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5"/>
      <dgm:spPr/>
    </dgm:pt>
    <dgm:pt modelId="{9C722986-E700-4CEE-815D-4F55D278FB88}" type="pres">
      <dgm:prSet presAssocID="{DBFDDE5E-0667-4718-A1EE-04D6113D9FA7}"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10">
        <dgm:presLayoutVars>
          <dgm:bulletEnabled val="1"/>
        </dgm:presLayoutVars>
      </dgm:prSet>
      <dgm:spPr/>
    </dgm:pt>
    <dgm:pt modelId="{FFCF2EDE-E090-4230-A899-FA7F4DA78868}" type="pres">
      <dgm:prSet presAssocID="{DBFDDE5E-0667-4718-A1EE-04D6113D9FA7}" presName="L1TextContainer" presStyleLbl="revTx" presStyleIdx="5" presStyleCnt="10">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5"/>
      <dgm:spPr/>
    </dgm:pt>
    <dgm:pt modelId="{06C71DFC-4BF1-4EC5-95BD-2A10AA203656}" type="pres">
      <dgm:prSet presAssocID="{48008163-BDDC-4B1D-A59D-3F6416A34B90}"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10">
        <dgm:presLayoutVars>
          <dgm:bulletEnabled val="1"/>
        </dgm:presLayoutVars>
      </dgm:prSet>
      <dgm:spPr/>
    </dgm:pt>
    <dgm:pt modelId="{64650657-90DF-4BCD-8BAC-7AFD32259B99}" type="pres">
      <dgm:prSet presAssocID="{48008163-BDDC-4B1D-A59D-3F6416A34B90}" presName="L1TextContainer" presStyleLbl="revTx" presStyleIdx="7" presStyleCnt="10">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 modelId="{4ACECBC4-E62E-41EE-81B7-C96B095349A8}" type="pres">
      <dgm:prSet presAssocID="{38E776DD-9BBE-47ED-811B-53E69430D424}" presName="spaceBetweenRectangles" presStyleCnt="0"/>
      <dgm:spPr/>
    </dgm:pt>
    <dgm:pt modelId="{AB3883D9-CC11-4CF2-8807-F77978E75851}" type="pres">
      <dgm:prSet presAssocID="{FA410350-7538-4F0D-9DB8-9C695D2B1877}" presName="composite" presStyleCnt="0"/>
      <dgm:spPr/>
    </dgm:pt>
    <dgm:pt modelId="{7F2A39A6-5B47-4BDE-B810-BF9CD959CBC1}" type="pres">
      <dgm:prSet presAssocID="{FA410350-7538-4F0D-9DB8-9C695D2B1877}"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14F76C0-B0C8-496E-B531-28D94C84930F}" type="pres">
      <dgm:prSet presAssocID="{FA410350-7538-4F0D-9DB8-9C695D2B1877}" presName="DropPinPlaceHolder" presStyleCnt="0"/>
      <dgm:spPr/>
    </dgm:pt>
    <dgm:pt modelId="{F05DBE7B-7559-49CD-A41C-D7A2E6433AF8}" type="pres">
      <dgm:prSet presAssocID="{FA410350-7538-4F0D-9DB8-9C695D2B1877}" presName="DropPin" presStyleLbl="alignNode1" presStyleIdx="4" presStyleCnt="5"/>
      <dgm:spPr/>
    </dgm:pt>
    <dgm:pt modelId="{AF994766-D542-4CAE-A5AB-F02D53984351}" type="pres">
      <dgm:prSet presAssocID="{FA410350-7538-4F0D-9DB8-9C695D2B1877}"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9FD05350-52EC-48B0-BA8F-4FDAFA9A1B49}" type="pres">
      <dgm:prSet presAssocID="{FA410350-7538-4F0D-9DB8-9C695D2B1877}" presName="L2TextContainer" presStyleLbl="revTx" presStyleIdx="8" presStyleCnt="10">
        <dgm:presLayoutVars>
          <dgm:bulletEnabled val="1"/>
        </dgm:presLayoutVars>
      </dgm:prSet>
      <dgm:spPr/>
    </dgm:pt>
    <dgm:pt modelId="{AE433B21-66AF-4432-B4C4-164F9EFEEDF9}" type="pres">
      <dgm:prSet presAssocID="{FA410350-7538-4F0D-9DB8-9C695D2B1877}" presName="L1TextContainer" presStyleLbl="revTx" presStyleIdx="9" presStyleCnt="10">
        <dgm:presLayoutVars>
          <dgm:chMax val="1"/>
          <dgm:chPref val="1"/>
          <dgm:bulletEnabled val="1"/>
        </dgm:presLayoutVars>
      </dgm:prSet>
      <dgm:spPr/>
    </dgm:pt>
    <dgm:pt modelId="{4858717B-6EE4-443B-AB14-A022F3AE3BD3}" type="pres">
      <dgm:prSet presAssocID="{FA410350-7538-4F0D-9DB8-9C695D2B1877}"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40628A50-2FAA-41D8-A57D-7C6891AB9A20}" type="pres">
      <dgm:prSet presAssocID="{FA410350-7538-4F0D-9DB8-9C695D2B1877}"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E2E6520E-FCC4-4DD0-A293-A4A0F03721D6}" type="presOf" srcId="{FA410350-7538-4F0D-9DB8-9C695D2B1877}" destId="{AE433B21-66AF-4432-B4C4-164F9EFEEDF9}" srcOrd="0" destOrd="0" presId="urn:microsoft.com/office/officeart/2017/3/layout/DropPinTimeline"/>
    <dgm:cxn modelId="{FF483A40-0642-4A80-B1DC-7306B99A87B3}" type="presOf" srcId="{C6074C67-7F7D-4574-A5F4-6FE15CE50392}" destId="{18DF9D7D-FC14-4187-BD9F-879A55DA9849}"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6F025042-06D1-4F24-A8FB-A4C7528C5BF4}" type="presOf" srcId="{48008163-BDDC-4B1D-A59D-3F6416A34B90}" destId="{64650657-90DF-4BCD-8BAC-7AFD32259B99}"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8759D87C-3AF8-4908-8F69-0AC415CE492B}" srcId="{F56189FE-ECDE-4AE8-8E93-7425E07F06BD}" destId="{FA410350-7538-4F0D-9DB8-9C695D2B1877}" srcOrd="4" destOrd="0" parTransId="{EF12E962-A734-4DF1-BC73-BFD684046163}" sibTransId="{D31819D8-8B23-4510-8811-EA7C09C1AE83}"/>
    <dgm:cxn modelId="{8F81528F-7B5F-4238-8233-A55B060171A2}" srcId="{F56189FE-ECDE-4AE8-8E93-7425E07F06BD}" destId="{C6074C67-7F7D-4574-A5F4-6FE15CE50392}" srcOrd="0" destOrd="0" parTransId="{0A2C4503-12BA-4B18-BFBE-FD2B9E488FFB}" sibTransId="{8FD0EB9C-675A-479E-ABE1-6F62459B3508}"/>
    <dgm:cxn modelId="{BC19B7C9-4F4C-4C8D-A09F-0B11782EA0E5}" srcId="{F56189FE-ECDE-4AE8-8E93-7425E07F06BD}" destId="{DBFDDE5E-0667-4718-A1EE-04D6113D9FA7}" srcOrd="2" destOrd="0" parTransId="{399F11C8-410D-4191-9E06-AEB9A8449396}" sibTransId="{C568327B-FCF9-4414-94A6-35EE9780D5E9}"/>
    <dgm:cxn modelId="{74022FE2-EEFF-4BCD-9210-1450AAA4017D}" type="presOf" srcId="{E442CDBA-DDD1-492B-B31E-E079E28DE9B5}" destId="{C082B670-697A-4A2E-9693-54D8C63CDB8D}" srcOrd="0" destOrd="0" presId="urn:microsoft.com/office/officeart/2017/3/layout/DropPinTimeline"/>
    <dgm:cxn modelId="{804EA5E9-E0DE-4FDE-A402-E23EAD5F428C}" type="presOf" srcId="{DBFDDE5E-0667-4718-A1EE-04D6113D9FA7}" destId="{FFCF2EDE-E090-4230-A899-FA7F4DA78868}" srcOrd="0" destOrd="0" presId="urn:microsoft.com/office/officeart/2017/3/layout/DropPinTimeline"/>
    <dgm:cxn modelId="{86813F2E-E287-45AD-9752-27559EF328DA}" type="presParOf" srcId="{12473450-90C7-486D-83C2-FDFE0D450E30}" destId="{42F2C2F3-6A97-4A52-BEED-649E3B0CF0E7}" srcOrd="0" destOrd="0" presId="urn:microsoft.com/office/officeart/2017/3/layout/DropPinTimeline"/>
    <dgm:cxn modelId="{4C44E498-930A-4D19-B324-4128BE56CB4A}" type="presParOf" srcId="{12473450-90C7-486D-83C2-FDFE0D450E30}" destId="{BBF752D7-0AEC-4A49-B3EB-70F0ADD91059}" srcOrd="1" destOrd="0" presId="urn:microsoft.com/office/officeart/2017/3/layout/DropPinTimeline"/>
    <dgm:cxn modelId="{9EABC44A-6CD8-42A4-8708-CE6021532EB7}" type="presParOf" srcId="{BBF752D7-0AEC-4A49-B3EB-70F0ADD91059}" destId="{24CFAEC2-D04A-43F8-A323-1E5B839E752B}" srcOrd="0" destOrd="0" presId="urn:microsoft.com/office/officeart/2017/3/layout/DropPinTimeline"/>
    <dgm:cxn modelId="{C1570EB7-8813-4901-A982-F6D48C75A9D3}" type="presParOf" srcId="{24CFAEC2-D04A-43F8-A323-1E5B839E752B}" destId="{FE55A0F7-06BB-43CF-A2E2-7C146C0DC79D}" srcOrd="0" destOrd="0" presId="urn:microsoft.com/office/officeart/2017/3/layout/DropPinTimeline"/>
    <dgm:cxn modelId="{8C739241-431E-49F6-87A1-6208AF17A573}" type="presParOf" srcId="{24CFAEC2-D04A-43F8-A323-1E5B839E752B}" destId="{4CD7A300-92C5-43B7-8481-FD858B3D8107}" srcOrd="1" destOrd="0" presId="urn:microsoft.com/office/officeart/2017/3/layout/DropPinTimeline"/>
    <dgm:cxn modelId="{E171BFB4-0FB8-4061-B905-D636D6BE5D88}" type="presParOf" srcId="{4CD7A300-92C5-43B7-8481-FD858B3D8107}" destId="{5D3B9CB3-F13B-472B-BD5B-015B28CDDCEC}" srcOrd="0" destOrd="0" presId="urn:microsoft.com/office/officeart/2017/3/layout/DropPinTimeline"/>
    <dgm:cxn modelId="{75771DE3-28F0-4F29-9A5B-5A33315C3B76}" type="presParOf" srcId="{4CD7A300-92C5-43B7-8481-FD858B3D8107}" destId="{6FCB07F6-EE42-4F07-AB24-891D6E33A51C}" srcOrd="1" destOrd="0" presId="urn:microsoft.com/office/officeart/2017/3/layout/DropPinTimeline"/>
    <dgm:cxn modelId="{DBE5C050-1BFE-4581-BFE1-13DE796701B5}" type="presParOf" srcId="{24CFAEC2-D04A-43F8-A323-1E5B839E752B}" destId="{0C888208-F47D-4F2E-8E27-B9071572EA97}" srcOrd="2" destOrd="0" presId="urn:microsoft.com/office/officeart/2017/3/layout/DropPinTimeline"/>
    <dgm:cxn modelId="{4A24549A-26AC-455B-8E4C-3EB1A1776BD1}" type="presParOf" srcId="{24CFAEC2-D04A-43F8-A323-1E5B839E752B}" destId="{18DF9D7D-FC14-4187-BD9F-879A55DA9849}" srcOrd="3" destOrd="0" presId="urn:microsoft.com/office/officeart/2017/3/layout/DropPinTimeline"/>
    <dgm:cxn modelId="{5DBE9D7F-3E82-45B7-B48F-4EA30F40AA87}" type="presParOf" srcId="{24CFAEC2-D04A-43F8-A323-1E5B839E752B}" destId="{01F628C6-64F4-4462-87AB-334EC7388519}" srcOrd="4" destOrd="0" presId="urn:microsoft.com/office/officeart/2017/3/layout/DropPinTimeline"/>
    <dgm:cxn modelId="{DA081B66-CC8A-49B1-AE33-888C2F15DCF4}" type="presParOf" srcId="{24CFAEC2-D04A-43F8-A323-1E5B839E752B}" destId="{D53DFFDE-EC79-41A3-8C24-22563C629302}" srcOrd="5" destOrd="0" presId="urn:microsoft.com/office/officeart/2017/3/layout/DropPinTimeline"/>
    <dgm:cxn modelId="{1D50C104-07B6-4361-899D-9B5CA69FDD10}" type="presParOf" srcId="{BBF752D7-0AEC-4A49-B3EB-70F0ADD91059}" destId="{5D91829F-E358-4B78-AC47-4A1153C23E99}" srcOrd="1" destOrd="0" presId="urn:microsoft.com/office/officeart/2017/3/layout/DropPinTimeline"/>
    <dgm:cxn modelId="{2C99AD07-940D-40F2-B0EA-88653BECEEBC}" type="presParOf" srcId="{BBF752D7-0AEC-4A49-B3EB-70F0ADD91059}" destId="{C06FD8E3-F830-40E8-854F-0258247593E7}" srcOrd="2" destOrd="0" presId="urn:microsoft.com/office/officeart/2017/3/layout/DropPinTimeline"/>
    <dgm:cxn modelId="{18FDB020-97C7-40AF-AAC5-3871F0557512}" type="presParOf" srcId="{C06FD8E3-F830-40E8-854F-0258247593E7}" destId="{2473B785-DA0E-45B0-8771-537F82993F12}" srcOrd="0" destOrd="0" presId="urn:microsoft.com/office/officeart/2017/3/layout/DropPinTimeline"/>
    <dgm:cxn modelId="{49917C3D-4D98-4173-B33F-BFF9CAABFDE6}" type="presParOf" srcId="{C06FD8E3-F830-40E8-854F-0258247593E7}" destId="{AFFA1712-9B22-49C0-8E95-21A569B83C16}" srcOrd="1" destOrd="0" presId="urn:microsoft.com/office/officeart/2017/3/layout/DropPinTimeline"/>
    <dgm:cxn modelId="{14661297-24FA-4600-9B80-0E906602791E}" type="presParOf" srcId="{AFFA1712-9B22-49C0-8E95-21A569B83C16}" destId="{2F88D8C5-6B01-4F23-9FAC-1DF623928F59}" srcOrd="0" destOrd="0" presId="urn:microsoft.com/office/officeart/2017/3/layout/DropPinTimeline"/>
    <dgm:cxn modelId="{3DDDAB71-43A0-4B9A-942F-95AF6D412E59}" type="presParOf" srcId="{AFFA1712-9B22-49C0-8E95-21A569B83C16}" destId="{54321CBA-3730-4C95-9E48-1F3C9A28B656}" srcOrd="1" destOrd="0" presId="urn:microsoft.com/office/officeart/2017/3/layout/DropPinTimeline"/>
    <dgm:cxn modelId="{C0098D19-9BE6-4904-8E33-2BF24F437D6A}" type="presParOf" srcId="{C06FD8E3-F830-40E8-854F-0258247593E7}" destId="{3CBD0FF3-C060-4EE5-B6D9-113D78DDEC71}" srcOrd="2" destOrd="0" presId="urn:microsoft.com/office/officeart/2017/3/layout/DropPinTimeline"/>
    <dgm:cxn modelId="{7A288DAE-F407-44A2-B88F-A97E4F3AEF15}" type="presParOf" srcId="{C06FD8E3-F830-40E8-854F-0258247593E7}" destId="{C082B670-697A-4A2E-9693-54D8C63CDB8D}" srcOrd="3" destOrd="0" presId="urn:microsoft.com/office/officeart/2017/3/layout/DropPinTimeline"/>
    <dgm:cxn modelId="{A0339405-47CB-47B4-A2E7-E24006205D8D}" type="presParOf" srcId="{C06FD8E3-F830-40E8-854F-0258247593E7}" destId="{9FB96F13-8ACD-45F5-9C69-7A952F898573}" srcOrd="4" destOrd="0" presId="urn:microsoft.com/office/officeart/2017/3/layout/DropPinTimeline"/>
    <dgm:cxn modelId="{25783F4D-602D-4912-BFF7-FA17524CF01A}" type="presParOf" srcId="{C06FD8E3-F830-40E8-854F-0258247593E7}" destId="{8B002E29-4490-4DAD-8849-2C3CF0EE22B6}" srcOrd="5" destOrd="0" presId="urn:microsoft.com/office/officeart/2017/3/layout/DropPinTimeline"/>
    <dgm:cxn modelId="{6C27EA31-AAA3-4B8D-A943-BCA3267CBD92}" type="presParOf" srcId="{BBF752D7-0AEC-4A49-B3EB-70F0ADD91059}" destId="{649A8AE6-4029-4021-831F-8A626082D998}" srcOrd="3" destOrd="0" presId="urn:microsoft.com/office/officeart/2017/3/layout/DropPinTimeline"/>
    <dgm:cxn modelId="{46CC3665-A65F-47EA-887C-F37650AB9459}" type="presParOf" srcId="{BBF752D7-0AEC-4A49-B3EB-70F0ADD91059}" destId="{DEB2BABF-C26B-4E24-B051-6843673D0A62}" srcOrd="4" destOrd="0" presId="urn:microsoft.com/office/officeart/2017/3/layout/DropPinTimeline"/>
    <dgm:cxn modelId="{FEA16195-B826-496F-AC23-BFA04AA61412}" type="presParOf" srcId="{DEB2BABF-C26B-4E24-B051-6843673D0A62}" destId="{34D530D9-21AA-4455-B5BC-2EF3019300F2}" srcOrd="0" destOrd="0" presId="urn:microsoft.com/office/officeart/2017/3/layout/DropPinTimeline"/>
    <dgm:cxn modelId="{5B52597D-57DC-465F-A1FF-07C7AAEB18B7}" type="presParOf" srcId="{DEB2BABF-C26B-4E24-B051-6843673D0A62}" destId="{F84794B7-FAA9-46A3-A6A3-B0E248F8FDCF}" srcOrd="1" destOrd="0" presId="urn:microsoft.com/office/officeart/2017/3/layout/DropPinTimeline"/>
    <dgm:cxn modelId="{1B19DE97-F21B-4937-87C0-2FACAD321292}" type="presParOf" srcId="{F84794B7-FAA9-46A3-A6A3-B0E248F8FDCF}" destId="{3D842BF6-2FCF-42F3-B8C1-0EE642062A45}" srcOrd="0" destOrd="0" presId="urn:microsoft.com/office/officeart/2017/3/layout/DropPinTimeline"/>
    <dgm:cxn modelId="{A2686605-1514-466A-8D22-8C3A0094E037}" type="presParOf" srcId="{F84794B7-FAA9-46A3-A6A3-B0E248F8FDCF}" destId="{9C722986-E700-4CEE-815D-4F55D278FB88}" srcOrd="1" destOrd="0" presId="urn:microsoft.com/office/officeart/2017/3/layout/DropPinTimeline"/>
    <dgm:cxn modelId="{0ADBBC1A-2E76-4C0A-82A8-297B1E67B930}" type="presParOf" srcId="{DEB2BABF-C26B-4E24-B051-6843673D0A62}" destId="{218C5B61-8175-41F0-B58D-EB25A4FBCC4D}" srcOrd="2" destOrd="0" presId="urn:microsoft.com/office/officeart/2017/3/layout/DropPinTimeline"/>
    <dgm:cxn modelId="{1B6FDC48-BC5F-4CA2-A981-62409EBB5641}" type="presParOf" srcId="{DEB2BABF-C26B-4E24-B051-6843673D0A62}" destId="{FFCF2EDE-E090-4230-A899-FA7F4DA78868}" srcOrd="3" destOrd="0" presId="urn:microsoft.com/office/officeart/2017/3/layout/DropPinTimeline"/>
    <dgm:cxn modelId="{2FF491D7-676C-4DE4-A789-A97551335CD6}" type="presParOf" srcId="{DEB2BABF-C26B-4E24-B051-6843673D0A62}" destId="{297B6DB9-5AE9-4BA2-A24E-3C4B22035667}" srcOrd="4" destOrd="0" presId="urn:microsoft.com/office/officeart/2017/3/layout/DropPinTimeline"/>
    <dgm:cxn modelId="{F4C46258-9F34-4185-B386-19A9E7306ADB}" type="presParOf" srcId="{DEB2BABF-C26B-4E24-B051-6843673D0A62}" destId="{A83A271D-CA16-4945-8699-524910F5BE60}" srcOrd="5" destOrd="0" presId="urn:microsoft.com/office/officeart/2017/3/layout/DropPinTimeline"/>
    <dgm:cxn modelId="{B4D47FD0-B602-4A3B-96ED-BCD87ED0F035}" type="presParOf" srcId="{BBF752D7-0AEC-4A49-B3EB-70F0ADD91059}" destId="{8523776C-76C5-4F45-A7C4-249734CC7358}" srcOrd="5" destOrd="0" presId="urn:microsoft.com/office/officeart/2017/3/layout/DropPinTimeline"/>
    <dgm:cxn modelId="{504847FA-9A20-4B1E-91D1-51A4875392B2}" type="presParOf" srcId="{BBF752D7-0AEC-4A49-B3EB-70F0ADD91059}" destId="{172DDB67-D4E9-4CBD-84EC-04AC879163AE}" srcOrd="6" destOrd="0" presId="urn:microsoft.com/office/officeart/2017/3/layout/DropPinTimeline"/>
    <dgm:cxn modelId="{53C330FD-5D5E-4AE6-A0F2-311EABEC8E14}" type="presParOf" srcId="{172DDB67-D4E9-4CBD-84EC-04AC879163AE}" destId="{2DFDBF58-A990-4794-801A-A4E1449127B5}" srcOrd="0" destOrd="0" presId="urn:microsoft.com/office/officeart/2017/3/layout/DropPinTimeline"/>
    <dgm:cxn modelId="{F29EFA95-48C8-415D-9D05-8BAD66EB22AA}" type="presParOf" srcId="{172DDB67-D4E9-4CBD-84EC-04AC879163AE}" destId="{D1523AD3-72EB-4E6D-B2EF-48E1DF6DE62F}" srcOrd="1" destOrd="0" presId="urn:microsoft.com/office/officeart/2017/3/layout/DropPinTimeline"/>
    <dgm:cxn modelId="{0BAD9119-B903-40E8-BC58-9434DA8AC3B8}" type="presParOf" srcId="{D1523AD3-72EB-4E6D-B2EF-48E1DF6DE62F}" destId="{11EF4A3A-CC99-4449-962B-E0C9AF2D139B}" srcOrd="0" destOrd="0" presId="urn:microsoft.com/office/officeart/2017/3/layout/DropPinTimeline"/>
    <dgm:cxn modelId="{BE47F116-15D5-4434-84CA-5F04CAD81731}" type="presParOf" srcId="{D1523AD3-72EB-4E6D-B2EF-48E1DF6DE62F}" destId="{06C71DFC-4BF1-4EC5-95BD-2A10AA203656}" srcOrd="1" destOrd="0" presId="urn:microsoft.com/office/officeart/2017/3/layout/DropPinTimeline"/>
    <dgm:cxn modelId="{799D0875-FA71-4069-93FB-7E0949D544FB}" type="presParOf" srcId="{172DDB67-D4E9-4CBD-84EC-04AC879163AE}" destId="{CBB10E57-4E99-4243-9361-137A8C11FF7F}" srcOrd="2" destOrd="0" presId="urn:microsoft.com/office/officeart/2017/3/layout/DropPinTimeline"/>
    <dgm:cxn modelId="{40531E08-D318-4DE6-86EF-F51945DE9884}" type="presParOf" srcId="{172DDB67-D4E9-4CBD-84EC-04AC879163AE}" destId="{64650657-90DF-4BCD-8BAC-7AFD32259B99}" srcOrd="3" destOrd="0" presId="urn:microsoft.com/office/officeart/2017/3/layout/DropPinTimeline"/>
    <dgm:cxn modelId="{AF97E076-E6E6-4544-B47C-65174749B52D}" type="presParOf" srcId="{172DDB67-D4E9-4CBD-84EC-04AC879163AE}" destId="{2B2267C1-1909-476D-AF67-0D075543A575}" srcOrd="4" destOrd="0" presId="urn:microsoft.com/office/officeart/2017/3/layout/DropPinTimeline"/>
    <dgm:cxn modelId="{C05F519A-C606-4A03-A94C-884552A8B692}" type="presParOf" srcId="{172DDB67-D4E9-4CBD-84EC-04AC879163AE}" destId="{8EFA53D5-7930-4B68-B28D-0A5BDA6586BF}" srcOrd="5" destOrd="0" presId="urn:microsoft.com/office/officeart/2017/3/layout/DropPinTimeline"/>
    <dgm:cxn modelId="{54C1BA25-298E-4513-B8D8-78A064F9E8FC}" type="presParOf" srcId="{BBF752D7-0AEC-4A49-B3EB-70F0ADD91059}" destId="{4ACECBC4-E62E-41EE-81B7-C96B095349A8}" srcOrd="7" destOrd="0" presId="urn:microsoft.com/office/officeart/2017/3/layout/DropPinTimeline"/>
    <dgm:cxn modelId="{F1745163-BE13-40A3-99F0-C3B1FA7B0C9F}" type="presParOf" srcId="{BBF752D7-0AEC-4A49-B3EB-70F0ADD91059}" destId="{AB3883D9-CC11-4CF2-8807-F77978E75851}" srcOrd="8" destOrd="0" presId="urn:microsoft.com/office/officeart/2017/3/layout/DropPinTimeline"/>
    <dgm:cxn modelId="{6668D0E8-3220-49AA-BC8E-03280C1C6EC4}" type="presParOf" srcId="{AB3883D9-CC11-4CF2-8807-F77978E75851}" destId="{7F2A39A6-5B47-4BDE-B810-BF9CD959CBC1}" srcOrd="0" destOrd="0" presId="urn:microsoft.com/office/officeart/2017/3/layout/DropPinTimeline"/>
    <dgm:cxn modelId="{AEA4623C-0A4F-4534-A2CF-8EFE45DFA170}" type="presParOf" srcId="{AB3883D9-CC11-4CF2-8807-F77978E75851}" destId="{014F76C0-B0C8-496E-B531-28D94C84930F}" srcOrd="1" destOrd="0" presId="urn:microsoft.com/office/officeart/2017/3/layout/DropPinTimeline"/>
    <dgm:cxn modelId="{B25580E7-77E8-4543-999C-C81AABE49863}" type="presParOf" srcId="{014F76C0-B0C8-496E-B531-28D94C84930F}" destId="{F05DBE7B-7559-49CD-A41C-D7A2E6433AF8}" srcOrd="0" destOrd="0" presId="urn:microsoft.com/office/officeart/2017/3/layout/DropPinTimeline"/>
    <dgm:cxn modelId="{C191B0D4-4139-46FE-BFA7-6CFC501D6E73}" type="presParOf" srcId="{014F76C0-B0C8-496E-B531-28D94C84930F}" destId="{AF994766-D542-4CAE-A5AB-F02D53984351}" srcOrd="1" destOrd="0" presId="urn:microsoft.com/office/officeart/2017/3/layout/DropPinTimeline"/>
    <dgm:cxn modelId="{D26A2BFB-D535-4314-B9D5-23091B7630C1}" type="presParOf" srcId="{AB3883D9-CC11-4CF2-8807-F77978E75851}" destId="{9FD05350-52EC-48B0-BA8F-4FDAFA9A1B49}" srcOrd="2" destOrd="0" presId="urn:microsoft.com/office/officeart/2017/3/layout/DropPinTimeline"/>
    <dgm:cxn modelId="{13CC9493-236C-405F-964D-F7228DCF7591}" type="presParOf" srcId="{AB3883D9-CC11-4CF2-8807-F77978E75851}" destId="{AE433B21-66AF-4432-B4C4-164F9EFEEDF9}" srcOrd="3" destOrd="0" presId="urn:microsoft.com/office/officeart/2017/3/layout/DropPinTimeline"/>
    <dgm:cxn modelId="{67145015-FBD2-428C-B6DC-635D6059453C}" type="presParOf" srcId="{AB3883D9-CC11-4CF2-8807-F77978E75851}" destId="{4858717B-6EE4-443B-AB14-A022F3AE3BD3}" srcOrd="4" destOrd="0" presId="urn:microsoft.com/office/officeart/2017/3/layout/DropPinTimeline"/>
    <dgm:cxn modelId="{A8B9F2D2-6FC4-4ED1-B42E-21D6D987462E}" type="presParOf" srcId="{AB3883D9-CC11-4CF2-8807-F77978E75851}" destId="{40628A50-2FAA-41D8-A57D-7C6891AB9A20}"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rtl="0">
            <a:defRPr b="1"/>
          </a:pPr>
          <a:r>
            <a:rPr lang="pt-BR" b="1">
              <a:latin typeface="Arial"/>
            </a:rPr>
            <a:t> Contexto majoritário</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Pesquisa Científica</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rtl="0">
            <a:defRPr b="1"/>
          </a:pPr>
          <a:r>
            <a:rPr lang="pt-BR" b="1">
              <a:latin typeface="Arial"/>
            </a:rPr>
            <a:t> 4° Paradigma</a:t>
          </a: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rtl="0">
            <a:defRPr b="1"/>
          </a:pPr>
          <a:r>
            <a:rPr lang="pt-BR" b="1">
              <a:latin typeface="Arial"/>
            </a:rPr>
            <a:t> HPC e Big Data</a:t>
          </a:r>
        </a:p>
      </dgm:t>
    </dgm:pt>
    <dgm:pt modelId="{8638196E-376D-4F9A-8B54-6F121ACB8565}" type="parTrans" cxnId="{FDC00368-5E51-41AD-8B37-0049D8F3964D}">
      <dgm:prSet/>
      <dgm:spPr/>
    </dgm:pt>
    <dgm:pt modelId="{B407214F-C9F7-4D4A-B512-BA5D170DCE22}" type="sibTrans" cxnId="{FDC00368-5E51-41AD-8B37-0049D8F3964D}">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4"/>
      <dgm:spPr/>
    </dgm:pt>
    <dgm:pt modelId="{E4EF9A45-3051-4B42-8F0C-DE16757B6B17}"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8">
        <dgm:presLayoutVars>
          <dgm:bulletEnabled val="1"/>
        </dgm:presLayoutVars>
      </dgm:prSet>
      <dgm:spPr/>
    </dgm:pt>
    <dgm:pt modelId="{69B00057-4AAA-4C21-94AA-82AB82DA727F}" type="pres">
      <dgm:prSet presAssocID="{E8E0D3FB-A590-4BEE-9C72-A279BB755631}" presName="L1TextContainer" presStyleLbl="revTx" presStyleIdx="1" presStyleCnt="8">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4"/>
      <dgm:spPr/>
    </dgm:pt>
    <dgm:pt modelId="{2718D45B-B213-494D-AFBC-BDADDC2685DB}" type="pres">
      <dgm:prSet presAssocID="{421B7AD2-BF97-49F4-BA99-B31AC4E63022}"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8">
        <dgm:presLayoutVars>
          <dgm:bulletEnabled val="1"/>
        </dgm:presLayoutVars>
      </dgm:prSet>
      <dgm:spPr/>
    </dgm:pt>
    <dgm:pt modelId="{82B54DD2-4AA7-4F11-94A4-9DD9D7BABF74}" type="pres">
      <dgm:prSet presAssocID="{421B7AD2-BF97-49F4-BA99-B31AC4E63022}" presName="L1TextContainer" presStyleLbl="revTx" presStyleIdx="3" presStyleCnt="8">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4"/>
      <dgm:spPr/>
    </dgm:pt>
    <dgm:pt modelId="{D008B41C-0278-4B1C-9B87-AD210ECDDC17}" type="pres">
      <dgm:prSet presAssocID="{B4613863-5970-4B08-B4D3-08EF201D379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8">
        <dgm:presLayoutVars>
          <dgm:bulletEnabled val="1"/>
        </dgm:presLayoutVars>
      </dgm:prSet>
      <dgm:spPr/>
    </dgm:pt>
    <dgm:pt modelId="{79729839-385C-489E-9661-624D72080926}" type="pres">
      <dgm:prSet presAssocID="{B4613863-5970-4B08-B4D3-08EF201D3794}" presName="L1TextContainer" presStyleLbl="revTx" presStyleIdx="5" presStyleCnt="8">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3" presStyleCnt="4"/>
      <dgm:spPr/>
    </dgm:pt>
    <dgm:pt modelId="{09AC0574-8E83-4FA3-9874-F5734940C530}" type="pres">
      <dgm:prSet presAssocID="{C08E49AB-9CE0-416B-B283-7FC02DF4B503}"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6" presStyleCnt="8">
        <dgm:presLayoutVars>
          <dgm:bulletEnabled val="1"/>
        </dgm:presLayoutVars>
      </dgm:prSet>
      <dgm:spPr/>
    </dgm:pt>
    <dgm:pt modelId="{5948B59B-73B0-4F06-8881-A7C334A56128}" type="pres">
      <dgm:prSet presAssocID="{C08E49AB-9CE0-416B-B283-7FC02DF4B503}" presName="L1TextContainer" presStyleLbl="revTx" presStyleIdx="7" presStyleCnt="8">
        <dgm:presLayoutVars>
          <dgm:chMax val="1"/>
          <dgm:chPref val="1"/>
          <dgm:bulletEnabled val="1"/>
        </dgm:presLayoutVars>
      </dgm:prSet>
      <dgm:spPr/>
    </dgm:pt>
    <dgm:pt modelId="{63EA34B2-CDAB-4BEF-896A-B71E3F2AAC04}" type="pres">
      <dgm:prSet presAssocID="{C08E49AB-9CE0-416B-B283-7FC02DF4B503}"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2F57571B-B57D-4132-B933-F9CCCBC38241}"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FDC00368-5E51-41AD-8B37-0049D8F3964D}" srcId="{B2A373E1-0EF3-4471-BC5F-CE9A58991D11}" destId="{C08E49AB-9CE0-416B-B283-7FC02DF4B503}" srcOrd="3" destOrd="0" parTransId="{8638196E-376D-4F9A-8B54-6F121ACB8565}" sibTransId="{B407214F-C9F7-4D4A-B512-BA5D170DCE22}"/>
    <dgm:cxn modelId="{3921E37B-1D62-45ED-AC62-6C98E6B4B3E5}" type="presOf" srcId="{C08E49AB-9CE0-416B-B283-7FC02DF4B503}" destId="{5948B59B-73B0-4F06-8881-A7C334A56128}"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B5C7F9A0-C682-4D30-8E29-888D32619EC6}" type="presOf" srcId="{421B7AD2-BF97-49F4-BA99-B31AC4E63022}" destId="{82B54DD2-4AA7-4F11-94A4-9DD9D7BABF74}"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F5FE77B1-C784-42FB-AC2F-BDC13C285C56}" type="presOf" srcId="{B4613863-5970-4B08-B4D3-08EF201D3794}" destId="{79729839-385C-489E-9661-624D7208092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DB98B375-5951-473F-91B5-2AE57A0FD21B}" type="presParOf" srcId="{D53483CF-162A-4103-B3D8-65A409537D8D}" destId="{C8982442-EB0F-44A0-9AD8-8A71A2573451}" srcOrd="0" destOrd="0" presId="urn:microsoft.com/office/officeart/2017/3/layout/DropPinTimeline"/>
    <dgm:cxn modelId="{E1B496DE-013A-419F-8F24-746F32B96FD9}" type="presParOf" srcId="{C8982442-EB0F-44A0-9AD8-8A71A2573451}" destId="{4BCCBC0C-BFF6-45EF-89C8-110E5A3EC385}" srcOrd="0" destOrd="0" presId="urn:microsoft.com/office/officeart/2017/3/layout/DropPinTimeline"/>
    <dgm:cxn modelId="{8E27FD81-5D33-4557-83E1-E419743C50CD}" type="presParOf" srcId="{C8982442-EB0F-44A0-9AD8-8A71A2573451}" destId="{488C136A-4A0E-4FE7-948F-A7A304FDFDAC}" srcOrd="1" destOrd="0" presId="urn:microsoft.com/office/officeart/2017/3/layout/DropPinTimeline"/>
    <dgm:cxn modelId="{1EB3B127-E23B-4328-93F4-7AD664C1515E}" type="presParOf" srcId="{488C136A-4A0E-4FE7-948F-A7A304FDFDAC}" destId="{70441BF0-8D2C-4AEB-ABF3-0454BD7DD426}" srcOrd="0" destOrd="0" presId="urn:microsoft.com/office/officeart/2017/3/layout/DropPinTimeline"/>
    <dgm:cxn modelId="{747AAACE-1075-4303-A009-62938A3CAB28}" type="presParOf" srcId="{488C136A-4A0E-4FE7-948F-A7A304FDFDAC}" destId="{E4EF9A45-3051-4B42-8F0C-DE16757B6B17}" srcOrd="1" destOrd="0" presId="urn:microsoft.com/office/officeart/2017/3/layout/DropPinTimeline"/>
    <dgm:cxn modelId="{36683E59-242E-4065-8692-70AC67EDD2FF}" type="presParOf" srcId="{C8982442-EB0F-44A0-9AD8-8A71A2573451}" destId="{53441F56-D1DE-42CE-8A39-D60F0005353D}" srcOrd="2" destOrd="0" presId="urn:microsoft.com/office/officeart/2017/3/layout/DropPinTimeline"/>
    <dgm:cxn modelId="{80450C61-04EA-4983-A51C-30C2FAF5DB5C}" type="presParOf" srcId="{C8982442-EB0F-44A0-9AD8-8A71A2573451}" destId="{69B00057-4AAA-4C21-94AA-82AB82DA727F}" srcOrd="3" destOrd="0" presId="urn:microsoft.com/office/officeart/2017/3/layout/DropPinTimeline"/>
    <dgm:cxn modelId="{C56F5768-B19B-4129-8A57-C5448E85B157}" type="presParOf" srcId="{C8982442-EB0F-44A0-9AD8-8A71A2573451}" destId="{AC956DE1-7691-4720-A44D-78124E93B7ED}" srcOrd="4" destOrd="0" presId="urn:microsoft.com/office/officeart/2017/3/layout/DropPinTimeline"/>
    <dgm:cxn modelId="{21D341C7-B471-428F-AB3B-172C261E3C0A}" type="presParOf" srcId="{C8982442-EB0F-44A0-9AD8-8A71A2573451}" destId="{07679756-0C7F-490A-8C03-9738A6592A19}" srcOrd="5" destOrd="0" presId="urn:microsoft.com/office/officeart/2017/3/layout/DropPinTimeline"/>
    <dgm:cxn modelId="{1C757306-386F-4DC3-ABF2-3B8155C0062E}" type="presParOf" srcId="{D53483CF-162A-4103-B3D8-65A409537D8D}" destId="{76C6341B-D45E-4FB3-B5FC-D9E89F4B04F6}" srcOrd="1" destOrd="0" presId="urn:microsoft.com/office/officeart/2017/3/layout/DropPinTimeline"/>
    <dgm:cxn modelId="{56C3D193-E2BC-4B69-8196-6B100A38C509}" type="presParOf" srcId="{D53483CF-162A-4103-B3D8-65A409537D8D}" destId="{20D31662-734C-4761-A5B6-68C51FCA69E7}" srcOrd="2" destOrd="0" presId="urn:microsoft.com/office/officeart/2017/3/layout/DropPinTimeline"/>
    <dgm:cxn modelId="{62B71382-307F-4F52-9DE9-656857E4DB49}" type="presParOf" srcId="{20D31662-734C-4761-A5B6-68C51FCA69E7}" destId="{916839F4-D1F4-4620-86FD-FB8CA57E7935}" srcOrd="0" destOrd="0" presId="urn:microsoft.com/office/officeart/2017/3/layout/DropPinTimeline"/>
    <dgm:cxn modelId="{DE3C5891-8E85-4F83-9F40-5C72BB3B0095}" type="presParOf" srcId="{20D31662-734C-4761-A5B6-68C51FCA69E7}" destId="{95DCE1C1-55BE-4298-8F50-AE203A684AAC}" srcOrd="1" destOrd="0" presId="urn:microsoft.com/office/officeart/2017/3/layout/DropPinTimeline"/>
    <dgm:cxn modelId="{1A759581-10D0-4F9C-A902-351D5DDB5D52}" type="presParOf" srcId="{95DCE1C1-55BE-4298-8F50-AE203A684AAC}" destId="{1BCC9D3C-B657-482D-B1D3-99B3C3ACE28C}" srcOrd="0" destOrd="0" presId="urn:microsoft.com/office/officeart/2017/3/layout/DropPinTimeline"/>
    <dgm:cxn modelId="{417078F9-7614-417B-AA8A-2EC3D9738787}" type="presParOf" srcId="{95DCE1C1-55BE-4298-8F50-AE203A684AAC}" destId="{2718D45B-B213-494D-AFBC-BDADDC2685DB}" srcOrd="1" destOrd="0" presId="urn:microsoft.com/office/officeart/2017/3/layout/DropPinTimeline"/>
    <dgm:cxn modelId="{79CCE41D-A88C-4F9F-A3C9-9ED024BC45DC}" type="presParOf" srcId="{20D31662-734C-4761-A5B6-68C51FCA69E7}" destId="{D6FE97D0-C548-48B6-B9DA-5C752D41400D}" srcOrd="2" destOrd="0" presId="urn:microsoft.com/office/officeart/2017/3/layout/DropPinTimeline"/>
    <dgm:cxn modelId="{3D71C9D2-57F0-4AF7-958D-A41C91B8649C}" type="presParOf" srcId="{20D31662-734C-4761-A5B6-68C51FCA69E7}" destId="{82B54DD2-4AA7-4F11-94A4-9DD9D7BABF74}" srcOrd="3" destOrd="0" presId="urn:microsoft.com/office/officeart/2017/3/layout/DropPinTimeline"/>
    <dgm:cxn modelId="{EC1F91BD-52EF-4994-8D94-DD2F20A79DA8}" type="presParOf" srcId="{20D31662-734C-4761-A5B6-68C51FCA69E7}" destId="{B71A846B-A183-4009-9341-17348350307A}" srcOrd="4" destOrd="0" presId="urn:microsoft.com/office/officeart/2017/3/layout/DropPinTimeline"/>
    <dgm:cxn modelId="{5E53C758-3794-4513-9086-D2046063F20B}" type="presParOf" srcId="{20D31662-734C-4761-A5B6-68C51FCA69E7}" destId="{780B0E51-2B7B-4F71-8EA6-42FEA6BFD0C5}" srcOrd="5" destOrd="0" presId="urn:microsoft.com/office/officeart/2017/3/layout/DropPinTimeline"/>
    <dgm:cxn modelId="{2BE20398-59AC-4FA6-B1CC-43D99F5FB149}" type="presParOf" srcId="{D53483CF-162A-4103-B3D8-65A409537D8D}" destId="{19156B65-ECFA-41CE-A57D-0ED01F2A74F1}" srcOrd="3" destOrd="0" presId="urn:microsoft.com/office/officeart/2017/3/layout/DropPinTimeline"/>
    <dgm:cxn modelId="{1DBF18ED-10C5-4A3D-984A-1DCDCF375501}" type="presParOf" srcId="{D53483CF-162A-4103-B3D8-65A409537D8D}" destId="{9B60A9E8-363D-428D-B5CA-C5D8658B378F}" srcOrd="4" destOrd="0" presId="urn:microsoft.com/office/officeart/2017/3/layout/DropPinTimeline"/>
    <dgm:cxn modelId="{FC693145-C389-4B2D-AC7D-0A060C316B36}" type="presParOf" srcId="{9B60A9E8-363D-428D-B5CA-C5D8658B378F}" destId="{36BE0B97-39F3-4827-B2B2-5A824FB51610}" srcOrd="0" destOrd="0" presId="urn:microsoft.com/office/officeart/2017/3/layout/DropPinTimeline"/>
    <dgm:cxn modelId="{201AC3D8-C11F-4571-A53C-07154429B762}" type="presParOf" srcId="{9B60A9E8-363D-428D-B5CA-C5D8658B378F}" destId="{40E26278-9334-4939-A778-969D4200D719}" srcOrd="1" destOrd="0" presId="urn:microsoft.com/office/officeart/2017/3/layout/DropPinTimeline"/>
    <dgm:cxn modelId="{13FA6ACF-F90C-49C4-A82A-F0F7E1763139}" type="presParOf" srcId="{40E26278-9334-4939-A778-969D4200D719}" destId="{CE997030-1591-4456-ACB4-ADDB52887EE5}" srcOrd="0" destOrd="0" presId="urn:microsoft.com/office/officeart/2017/3/layout/DropPinTimeline"/>
    <dgm:cxn modelId="{7435A5B1-2834-4BA6-886F-27DFB5B2D44B}" type="presParOf" srcId="{40E26278-9334-4939-A778-969D4200D719}" destId="{D008B41C-0278-4B1C-9B87-AD210ECDDC17}" srcOrd="1" destOrd="0" presId="urn:microsoft.com/office/officeart/2017/3/layout/DropPinTimeline"/>
    <dgm:cxn modelId="{1B2E6FF9-C848-48D5-942A-D4A576F2D512}" type="presParOf" srcId="{9B60A9E8-363D-428D-B5CA-C5D8658B378F}" destId="{5CF34629-C061-43E2-BC55-FC5239443A81}" srcOrd="2" destOrd="0" presId="urn:microsoft.com/office/officeart/2017/3/layout/DropPinTimeline"/>
    <dgm:cxn modelId="{FF354519-667E-4A92-9DBF-9BC8BA673784}" type="presParOf" srcId="{9B60A9E8-363D-428D-B5CA-C5D8658B378F}" destId="{79729839-385C-489E-9661-624D72080926}" srcOrd="3" destOrd="0" presId="urn:microsoft.com/office/officeart/2017/3/layout/DropPinTimeline"/>
    <dgm:cxn modelId="{895ED92B-80F0-4652-94BC-907D598103E0}" type="presParOf" srcId="{9B60A9E8-363D-428D-B5CA-C5D8658B378F}" destId="{52280603-14D9-4310-AE69-91A38DFA34F1}" srcOrd="4" destOrd="0" presId="urn:microsoft.com/office/officeart/2017/3/layout/DropPinTimeline"/>
    <dgm:cxn modelId="{F9852E10-4FCA-44C6-BD4C-149C5DD44E23}" type="presParOf" srcId="{9B60A9E8-363D-428D-B5CA-C5D8658B378F}" destId="{73044A64-E5A3-47E3-84E8-DC5E20DBD6E4}" srcOrd="5" destOrd="0" presId="urn:microsoft.com/office/officeart/2017/3/layout/DropPinTimeline"/>
    <dgm:cxn modelId="{CC68800C-8F6C-4774-9AEB-2352B82D58E8}" type="presParOf" srcId="{D53483CF-162A-4103-B3D8-65A409537D8D}" destId="{A064030E-395E-451E-8727-41D0823C0954}" srcOrd="5" destOrd="0" presId="urn:microsoft.com/office/officeart/2017/3/layout/DropPinTimeline"/>
    <dgm:cxn modelId="{82125E3C-8330-42BE-AFDB-77A09E258537}" type="presParOf" srcId="{D53483CF-162A-4103-B3D8-65A409537D8D}" destId="{E4DFC686-74F6-4434-BF41-A63DCCB0A881}" srcOrd="6" destOrd="0" presId="urn:microsoft.com/office/officeart/2017/3/layout/DropPinTimeline"/>
    <dgm:cxn modelId="{047DCDBD-1719-48C2-AEFF-8E5381CDC57E}" type="presParOf" srcId="{E4DFC686-74F6-4434-BF41-A63DCCB0A881}" destId="{4EFC8981-D63A-45F9-A6A9-B03D11AF59B8}" srcOrd="0" destOrd="0" presId="urn:microsoft.com/office/officeart/2017/3/layout/DropPinTimeline"/>
    <dgm:cxn modelId="{C7C93611-1A10-4B30-B631-4C678F1F0C30}" type="presParOf" srcId="{E4DFC686-74F6-4434-BF41-A63DCCB0A881}" destId="{0AB3BE55-BFAA-4BE4-A50B-789B73D25BEB}" srcOrd="1" destOrd="0" presId="urn:microsoft.com/office/officeart/2017/3/layout/DropPinTimeline"/>
    <dgm:cxn modelId="{E38C9313-3B8D-4811-9291-D97A97961FAF}" type="presParOf" srcId="{0AB3BE55-BFAA-4BE4-A50B-789B73D25BEB}" destId="{E68EBBEA-B6DE-4180-9818-8D26B40BAA77}" srcOrd="0" destOrd="0" presId="urn:microsoft.com/office/officeart/2017/3/layout/DropPinTimeline"/>
    <dgm:cxn modelId="{A7F06490-4EFD-4E4E-8017-5C99271DC4E6}" type="presParOf" srcId="{0AB3BE55-BFAA-4BE4-A50B-789B73D25BEB}" destId="{09AC0574-8E83-4FA3-9874-F5734940C530}" srcOrd="1" destOrd="0" presId="urn:microsoft.com/office/officeart/2017/3/layout/DropPinTimeline"/>
    <dgm:cxn modelId="{ECD2B391-1003-446F-8830-5E07609FCD52}" type="presParOf" srcId="{E4DFC686-74F6-4434-BF41-A63DCCB0A881}" destId="{E5964FA1-E104-413C-920F-7BE90C242E94}" srcOrd="2" destOrd="0" presId="urn:microsoft.com/office/officeart/2017/3/layout/DropPinTimeline"/>
    <dgm:cxn modelId="{1F3F9080-0CA1-43C0-AC17-C7FEACB5C5CD}" type="presParOf" srcId="{E4DFC686-74F6-4434-BF41-A63DCCB0A881}" destId="{5948B59B-73B0-4F06-8881-A7C334A56128}" srcOrd="3" destOrd="0" presId="urn:microsoft.com/office/officeart/2017/3/layout/DropPinTimeline"/>
    <dgm:cxn modelId="{D4FBE5E2-F063-4F8E-A202-790845CDB3A3}" type="presParOf" srcId="{E4DFC686-74F6-4434-BF41-A63DCCB0A881}" destId="{63EA34B2-CDAB-4BEF-896A-B71E3F2AAC04}" srcOrd="4" destOrd="0" presId="urn:microsoft.com/office/officeart/2017/3/layout/DropPinTimeline"/>
    <dgm:cxn modelId="{94094554-C60C-44BF-8645-EBCA952650F1}"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CD823E-BD4C-4309-8C7F-164E63CBF29D}" type="doc">
      <dgm:prSet loTypeId="urn:microsoft.com/office/officeart/2005/8/layout/bProcess4" loCatId="process" qsTypeId="urn:microsoft.com/office/officeart/2005/8/quickstyle/3d5" qsCatId="3D" csTypeId="urn:microsoft.com/office/officeart/2005/8/colors/accent1_2" csCatId="accent1" phldr="1"/>
      <dgm:spPr/>
      <dgm:t>
        <a:bodyPr/>
        <a:lstStyle/>
        <a:p>
          <a:endParaRPr lang="pt-BR"/>
        </a:p>
      </dgm:t>
    </dgm:pt>
    <dgm:pt modelId="{0639A4EC-941C-4C4B-B60A-044174452523}">
      <dgm:prSet phldrT="[Texto]" phldr="0"/>
      <dgm:spPr/>
      <dgm:t>
        <a:bodyPr/>
        <a:lstStyle/>
        <a:p>
          <a:pPr rtl="0"/>
          <a:r>
            <a:rPr lang="pt-BR">
              <a:latin typeface="Arial"/>
            </a:rPr>
            <a:t> Composição</a:t>
          </a:r>
          <a:endParaRPr lang="pt-BR"/>
        </a:p>
      </dgm:t>
    </dgm:pt>
    <dgm:pt modelId="{7EC31AFF-9993-4BB4-BD0F-5C51CCD26850}" type="parTrans" cxnId="{A2DD493B-2B42-496E-A01E-1BCFA3F93DB9}">
      <dgm:prSet/>
      <dgm:spPr/>
      <dgm:t>
        <a:bodyPr/>
        <a:lstStyle/>
        <a:p>
          <a:endParaRPr lang="pt-BR"/>
        </a:p>
      </dgm:t>
    </dgm:pt>
    <dgm:pt modelId="{E9ED385B-6099-4890-9588-0D2DE6668A60}" type="sibTrans" cxnId="{A2DD493B-2B42-496E-A01E-1BCFA3F93DB9}">
      <dgm:prSet/>
      <dgm:spPr/>
      <dgm:t>
        <a:bodyPr/>
        <a:lstStyle/>
        <a:p>
          <a:endParaRPr lang="pt-BR"/>
        </a:p>
      </dgm:t>
    </dgm:pt>
    <dgm:pt modelId="{82894C95-1352-4732-B5C0-AE4245D9575E}">
      <dgm:prSet phldrT="[Texto]" phldr="0"/>
      <dgm:spPr/>
      <dgm:t>
        <a:bodyPr/>
        <a:lstStyle/>
        <a:p>
          <a:pPr rtl="0"/>
          <a:r>
            <a:rPr lang="pt-BR">
              <a:latin typeface="Arial"/>
            </a:rPr>
            <a:t> Execução</a:t>
          </a:r>
          <a:endParaRPr lang="pt-BR"/>
        </a:p>
      </dgm:t>
    </dgm:pt>
    <dgm:pt modelId="{A130A0B3-A0BB-4F6D-8485-F3E87E76557B}" type="parTrans" cxnId="{322B9573-3902-4F69-99B7-34236D7AA6A1}">
      <dgm:prSet/>
      <dgm:spPr/>
      <dgm:t>
        <a:bodyPr/>
        <a:lstStyle/>
        <a:p>
          <a:endParaRPr lang="pt-BR"/>
        </a:p>
      </dgm:t>
    </dgm:pt>
    <dgm:pt modelId="{F0C438B7-8341-4647-8F20-D7122B9C8D70}" type="sibTrans" cxnId="{322B9573-3902-4F69-99B7-34236D7AA6A1}">
      <dgm:prSet/>
      <dgm:spPr/>
      <dgm:t>
        <a:bodyPr/>
        <a:lstStyle/>
        <a:p>
          <a:endParaRPr lang="pt-BR"/>
        </a:p>
      </dgm:t>
    </dgm:pt>
    <dgm:pt modelId="{D640101E-2E51-4749-A5F8-5055BF7FF6F2}">
      <dgm:prSet phldrT="[Texto]" phldr="0"/>
      <dgm:spPr/>
      <dgm:t>
        <a:bodyPr/>
        <a:lstStyle/>
        <a:p>
          <a:pPr rtl="0"/>
          <a:r>
            <a:rPr lang="pt-BR">
              <a:latin typeface="Arial"/>
            </a:rPr>
            <a:t> Análise</a:t>
          </a:r>
          <a:endParaRPr lang="pt-BR"/>
        </a:p>
      </dgm:t>
    </dgm:pt>
    <dgm:pt modelId="{61D6EAF6-1133-4099-85A9-84800B6CD6D6}" type="parTrans" cxnId="{89E2C66B-591F-4C0B-9E70-8D0B1152311B}">
      <dgm:prSet/>
      <dgm:spPr/>
      <dgm:t>
        <a:bodyPr/>
        <a:lstStyle/>
        <a:p>
          <a:endParaRPr lang="pt-BR"/>
        </a:p>
      </dgm:t>
    </dgm:pt>
    <dgm:pt modelId="{F5B1DE37-D15D-4F8F-9B2F-705ED59A7B0B}" type="sibTrans" cxnId="{89E2C66B-591F-4C0B-9E70-8D0B1152311B}">
      <dgm:prSet/>
      <dgm:spPr/>
      <dgm:t>
        <a:bodyPr/>
        <a:lstStyle/>
        <a:p>
          <a:endParaRPr lang="pt-BR"/>
        </a:p>
      </dgm:t>
    </dgm:pt>
    <dgm:pt modelId="{6A1461AD-CAA4-4D83-B968-7366051D8D03}">
      <dgm:prSet phldrT="[Texto]" phldr="0"/>
      <dgm:spPr/>
      <dgm:t>
        <a:bodyPr/>
        <a:lstStyle/>
        <a:p>
          <a:pPr rtl="0"/>
          <a:r>
            <a:rPr lang="pt-BR">
              <a:latin typeface="Arial"/>
            </a:rPr>
            <a:t> Abstração</a:t>
          </a:r>
          <a:endParaRPr lang="pt-BR"/>
        </a:p>
      </dgm:t>
    </dgm:pt>
    <dgm:pt modelId="{804AD7F5-1AF6-446D-A01F-51AA32F970BE}" type="parTrans" cxnId="{4ED5A881-AF9F-47D6-A7B2-4C330093637E}">
      <dgm:prSet/>
      <dgm:spPr/>
      <dgm:t>
        <a:bodyPr/>
        <a:lstStyle/>
        <a:p>
          <a:endParaRPr lang="pt-BR"/>
        </a:p>
      </dgm:t>
    </dgm:pt>
    <dgm:pt modelId="{468C2AF2-9AF4-4C0B-A83D-E80F9371960C}" type="sibTrans" cxnId="{4ED5A881-AF9F-47D6-A7B2-4C330093637E}">
      <dgm:prSet/>
      <dgm:spPr/>
      <dgm:t>
        <a:bodyPr/>
        <a:lstStyle/>
        <a:p>
          <a:endParaRPr lang="pt-BR"/>
        </a:p>
      </dgm:t>
    </dgm:pt>
    <dgm:pt modelId="{3EDF8CDB-28CE-41E7-803D-F6F8E8986B2D}">
      <dgm:prSet phldrT="[Texto]" phldr="0"/>
      <dgm:spPr/>
      <dgm:t>
        <a:bodyPr/>
        <a:lstStyle/>
        <a:p>
          <a:pPr rtl="0"/>
          <a:r>
            <a:rPr lang="pt-BR">
              <a:latin typeface="Arial"/>
            </a:rPr>
            <a:t> Reprodutividade</a:t>
          </a:r>
          <a:endParaRPr lang="pt-BR"/>
        </a:p>
      </dgm:t>
    </dgm:pt>
    <dgm:pt modelId="{86E09FE1-C76B-479C-A297-BAD41E6717B4}" type="parTrans" cxnId="{D67AC54A-AD2F-43A1-9680-E5627AEA43E9}">
      <dgm:prSet/>
      <dgm:spPr/>
      <dgm:t>
        <a:bodyPr/>
        <a:lstStyle/>
        <a:p>
          <a:endParaRPr lang="pt-BR"/>
        </a:p>
      </dgm:t>
    </dgm:pt>
    <dgm:pt modelId="{95B9873C-D7EE-49ED-9043-0780F290233E}" type="sibTrans" cxnId="{D67AC54A-AD2F-43A1-9680-E5627AEA43E9}">
      <dgm:prSet/>
      <dgm:spPr/>
      <dgm:t>
        <a:bodyPr/>
        <a:lstStyle/>
        <a:p>
          <a:endParaRPr lang="pt-BR"/>
        </a:p>
      </dgm:t>
    </dgm:pt>
    <dgm:pt modelId="{7F44BFD1-76E3-465D-A9E0-BFF67AC9A587}">
      <dgm:prSet phldrT="[Texto]" phldr="0"/>
      <dgm:spPr/>
      <dgm:t>
        <a:bodyPr/>
        <a:lstStyle/>
        <a:p>
          <a:pPr rtl="0"/>
          <a:r>
            <a:rPr lang="pt-BR">
              <a:latin typeface="Arial"/>
            </a:rPr>
            <a:t> Reutilização</a:t>
          </a:r>
          <a:endParaRPr lang="pt-BR"/>
        </a:p>
      </dgm:t>
    </dgm:pt>
    <dgm:pt modelId="{D19E01A3-9596-49CC-B1EB-A3D24D8BF914}" type="parTrans" cxnId="{C5B0B2F4-6C54-4D9B-A271-88F64E153B88}">
      <dgm:prSet/>
      <dgm:spPr/>
      <dgm:t>
        <a:bodyPr/>
        <a:lstStyle/>
        <a:p>
          <a:endParaRPr lang="pt-BR"/>
        </a:p>
      </dgm:t>
    </dgm:pt>
    <dgm:pt modelId="{53C38FF2-5F9A-4738-818E-BA45781D7942}" type="sibTrans" cxnId="{C5B0B2F4-6C54-4D9B-A271-88F64E153B88}">
      <dgm:prSet/>
      <dgm:spPr/>
      <dgm:t>
        <a:bodyPr/>
        <a:lstStyle/>
        <a:p>
          <a:endParaRPr lang="pt-BR"/>
        </a:p>
      </dgm:t>
    </dgm:pt>
    <dgm:pt modelId="{8FA27CD2-8440-4860-843C-7BECE47CA3F8}">
      <dgm:prSet phldrT="[Texto]" phldr="0"/>
      <dgm:spPr/>
      <dgm:t>
        <a:bodyPr/>
        <a:lstStyle/>
        <a:p>
          <a:pPr rtl="0"/>
          <a:r>
            <a:rPr lang="pt-BR">
              <a:latin typeface="Arial"/>
            </a:rPr>
            <a:t> Escalabilidade</a:t>
          </a:r>
          <a:endParaRPr lang="pt-BR"/>
        </a:p>
      </dgm:t>
    </dgm:pt>
    <dgm:pt modelId="{26CC8418-AE3E-4B30-A0EE-5B0C2FDEF34F}" type="parTrans" cxnId="{C2EE94D9-5C53-49F2-AA4A-E0482EA30718}">
      <dgm:prSet/>
      <dgm:spPr/>
      <dgm:t>
        <a:bodyPr/>
        <a:lstStyle/>
        <a:p>
          <a:endParaRPr lang="pt-BR"/>
        </a:p>
      </dgm:t>
    </dgm:pt>
    <dgm:pt modelId="{D8B44B62-D146-4C59-B3A5-D2C3549E304B}" type="sibTrans" cxnId="{C2EE94D9-5C53-49F2-AA4A-E0482EA30718}">
      <dgm:prSet/>
      <dgm:spPr/>
      <dgm:t>
        <a:bodyPr/>
        <a:lstStyle/>
        <a:p>
          <a:endParaRPr lang="pt-BR"/>
        </a:p>
      </dgm:t>
    </dgm:pt>
    <dgm:pt modelId="{E7049DAC-14C1-4E8A-AA23-84A9B33EB577}" type="pres">
      <dgm:prSet presAssocID="{79CD823E-BD4C-4309-8C7F-164E63CBF29D}" presName="Name0" presStyleCnt="0">
        <dgm:presLayoutVars>
          <dgm:dir/>
          <dgm:resizeHandles/>
        </dgm:presLayoutVars>
      </dgm:prSet>
      <dgm:spPr/>
    </dgm:pt>
    <dgm:pt modelId="{385E61E5-E8D6-4C03-8B53-0778786010AC}" type="pres">
      <dgm:prSet presAssocID="{0639A4EC-941C-4C4B-B60A-044174452523}" presName="compNode" presStyleCnt="0"/>
      <dgm:spPr/>
    </dgm:pt>
    <dgm:pt modelId="{E19A7B38-3788-45C2-853E-215F4C2C0F31}" type="pres">
      <dgm:prSet presAssocID="{0639A4EC-941C-4C4B-B60A-044174452523}" presName="dummyConnPt" presStyleCnt="0"/>
      <dgm:spPr/>
    </dgm:pt>
    <dgm:pt modelId="{C14A3EEA-FD48-4CC4-B54A-56A8FFD6021B}" type="pres">
      <dgm:prSet presAssocID="{0639A4EC-941C-4C4B-B60A-044174452523}" presName="node" presStyleLbl="node1" presStyleIdx="0" presStyleCnt="7">
        <dgm:presLayoutVars>
          <dgm:bulletEnabled val="1"/>
        </dgm:presLayoutVars>
      </dgm:prSet>
      <dgm:spPr/>
    </dgm:pt>
    <dgm:pt modelId="{1617B46C-3DDE-430B-9B1F-6D50A419AB51}" type="pres">
      <dgm:prSet presAssocID="{E9ED385B-6099-4890-9588-0D2DE6668A60}" presName="sibTrans" presStyleLbl="bgSibTrans2D1" presStyleIdx="0" presStyleCnt="6"/>
      <dgm:spPr/>
    </dgm:pt>
    <dgm:pt modelId="{58359A55-BBF0-4BF1-A335-8E039D5B3841}" type="pres">
      <dgm:prSet presAssocID="{82894C95-1352-4732-B5C0-AE4245D9575E}" presName="compNode" presStyleCnt="0"/>
      <dgm:spPr/>
    </dgm:pt>
    <dgm:pt modelId="{997B5933-B2F2-46FE-BF89-756F997926E9}" type="pres">
      <dgm:prSet presAssocID="{82894C95-1352-4732-B5C0-AE4245D9575E}" presName="dummyConnPt" presStyleCnt="0"/>
      <dgm:spPr/>
    </dgm:pt>
    <dgm:pt modelId="{77FB263D-C944-4F61-B002-C69C703CEFB2}" type="pres">
      <dgm:prSet presAssocID="{82894C95-1352-4732-B5C0-AE4245D9575E}" presName="node" presStyleLbl="node1" presStyleIdx="1" presStyleCnt="7">
        <dgm:presLayoutVars>
          <dgm:bulletEnabled val="1"/>
        </dgm:presLayoutVars>
      </dgm:prSet>
      <dgm:spPr/>
    </dgm:pt>
    <dgm:pt modelId="{634BFC5F-0468-4BD2-9BEC-D80AAB375D94}" type="pres">
      <dgm:prSet presAssocID="{F0C438B7-8341-4647-8F20-D7122B9C8D70}" presName="sibTrans" presStyleLbl="bgSibTrans2D1" presStyleIdx="1" presStyleCnt="6"/>
      <dgm:spPr/>
    </dgm:pt>
    <dgm:pt modelId="{46602DDD-32D3-48F8-80AD-463AFD75ABED}" type="pres">
      <dgm:prSet presAssocID="{D640101E-2E51-4749-A5F8-5055BF7FF6F2}" presName="compNode" presStyleCnt="0"/>
      <dgm:spPr/>
    </dgm:pt>
    <dgm:pt modelId="{BB359849-A92B-4817-943B-235C17E22DBE}" type="pres">
      <dgm:prSet presAssocID="{D640101E-2E51-4749-A5F8-5055BF7FF6F2}" presName="dummyConnPt" presStyleCnt="0"/>
      <dgm:spPr/>
    </dgm:pt>
    <dgm:pt modelId="{A0428249-DCED-4D16-886E-6137AA744BBC}" type="pres">
      <dgm:prSet presAssocID="{D640101E-2E51-4749-A5F8-5055BF7FF6F2}" presName="node" presStyleLbl="node1" presStyleIdx="2" presStyleCnt="7">
        <dgm:presLayoutVars>
          <dgm:bulletEnabled val="1"/>
        </dgm:presLayoutVars>
      </dgm:prSet>
      <dgm:spPr/>
    </dgm:pt>
    <dgm:pt modelId="{722771ED-936E-4985-9601-4700D4F4E17C}" type="pres">
      <dgm:prSet presAssocID="{F5B1DE37-D15D-4F8F-9B2F-705ED59A7B0B}" presName="sibTrans" presStyleLbl="bgSibTrans2D1" presStyleIdx="2" presStyleCnt="6"/>
      <dgm:spPr/>
    </dgm:pt>
    <dgm:pt modelId="{D5F29002-3F3A-4448-960A-56733F9E8969}" type="pres">
      <dgm:prSet presAssocID="{6A1461AD-CAA4-4D83-B968-7366051D8D03}" presName="compNode" presStyleCnt="0"/>
      <dgm:spPr/>
    </dgm:pt>
    <dgm:pt modelId="{BD3BA270-3E5C-4DA1-9781-B7ACB9382AC3}" type="pres">
      <dgm:prSet presAssocID="{6A1461AD-CAA4-4D83-B968-7366051D8D03}" presName="dummyConnPt" presStyleCnt="0"/>
      <dgm:spPr/>
    </dgm:pt>
    <dgm:pt modelId="{A7701E57-6F2B-4EAE-B5BB-69DDD07876EC}" type="pres">
      <dgm:prSet presAssocID="{6A1461AD-CAA4-4D83-B968-7366051D8D03}" presName="node" presStyleLbl="node1" presStyleIdx="3" presStyleCnt="7">
        <dgm:presLayoutVars>
          <dgm:bulletEnabled val="1"/>
        </dgm:presLayoutVars>
      </dgm:prSet>
      <dgm:spPr/>
    </dgm:pt>
    <dgm:pt modelId="{82C4013B-D701-4DA2-8472-5A3B9E0418F8}" type="pres">
      <dgm:prSet presAssocID="{468C2AF2-9AF4-4C0B-A83D-E80F9371960C}" presName="sibTrans" presStyleLbl="bgSibTrans2D1" presStyleIdx="3" presStyleCnt="6"/>
      <dgm:spPr/>
    </dgm:pt>
    <dgm:pt modelId="{4CE8EF6E-1EB6-462A-9BEE-ABB4E5F9FE6E}" type="pres">
      <dgm:prSet presAssocID="{3EDF8CDB-28CE-41E7-803D-F6F8E8986B2D}" presName="compNode" presStyleCnt="0"/>
      <dgm:spPr/>
    </dgm:pt>
    <dgm:pt modelId="{3D547C7B-A361-4B3B-A3DB-EF1464F60D89}" type="pres">
      <dgm:prSet presAssocID="{3EDF8CDB-28CE-41E7-803D-F6F8E8986B2D}" presName="dummyConnPt" presStyleCnt="0"/>
      <dgm:spPr/>
    </dgm:pt>
    <dgm:pt modelId="{4337FDDE-B697-4543-ADF5-B4FF20B440BF}" type="pres">
      <dgm:prSet presAssocID="{3EDF8CDB-28CE-41E7-803D-F6F8E8986B2D}" presName="node" presStyleLbl="node1" presStyleIdx="4" presStyleCnt="7">
        <dgm:presLayoutVars>
          <dgm:bulletEnabled val="1"/>
        </dgm:presLayoutVars>
      </dgm:prSet>
      <dgm:spPr/>
    </dgm:pt>
    <dgm:pt modelId="{15B518EC-2A9E-4869-B427-64B77B5A5F0C}" type="pres">
      <dgm:prSet presAssocID="{95B9873C-D7EE-49ED-9043-0780F290233E}" presName="sibTrans" presStyleLbl="bgSibTrans2D1" presStyleIdx="4" presStyleCnt="6"/>
      <dgm:spPr/>
    </dgm:pt>
    <dgm:pt modelId="{58D63309-8E99-4307-B1D6-2640C2A673FB}" type="pres">
      <dgm:prSet presAssocID="{7F44BFD1-76E3-465D-A9E0-BFF67AC9A587}" presName="compNode" presStyleCnt="0"/>
      <dgm:spPr/>
    </dgm:pt>
    <dgm:pt modelId="{A7070810-AD4E-450F-88DE-5B5D247F1602}" type="pres">
      <dgm:prSet presAssocID="{7F44BFD1-76E3-465D-A9E0-BFF67AC9A587}" presName="dummyConnPt" presStyleCnt="0"/>
      <dgm:spPr/>
    </dgm:pt>
    <dgm:pt modelId="{4F74AB8C-3D3C-43BD-ABB7-9228CF407781}" type="pres">
      <dgm:prSet presAssocID="{7F44BFD1-76E3-465D-A9E0-BFF67AC9A587}" presName="node" presStyleLbl="node1" presStyleIdx="5" presStyleCnt="7">
        <dgm:presLayoutVars>
          <dgm:bulletEnabled val="1"/>
        </dgm:presLayoutVars>
      </dgm:prSet>
      <dgm:spPr/>
    </dgm:pt>
    <dgm:pt modelId="{11DB5E47-F083-47E5-A8A5-45C1316DBB46}" type="pres">
      <dgm:prSet presAssocID="{53C38FF2-5F9A-4738-818E-BA45781D7942}" presName="sibTrans" presStyleLbl="bgSibTrans2D1" presStyleIdx="5" presStyleCnt="6"/>
      <dgm:spPr/>
    </dgm:pt>
    <dgm:pt modelId="{78DDDF01-3E40-4C77-993E-36FBC8262943}" type="pres">
      <dgm:prSet presAssocID="{8FA27CD2-8440-4860-843C-7BECE47CA3F8}" presName="compNode" presStyleCnt="0"/>
      <dgm:spPr/>
    </dgm:pt>
    <dgm:pt modelId="{562D5893-048A-4683-B549-E3B94C540D19}" type="pres">
      <dgm:prSet presAssocID="{8FA27CD2-8440-4860-843C-7BECE47CA3F8}" presName="dummyConnPt" presStyleCnt="0"/>
      <dgm:spPr/>
    </dgm:pt>
    <dgm:pt modelId="{2548E606-4D0A-4687-AE4E-03F6DCE3C531}" type="pres">
      <dgm:prSet presAssocID="{8FA27CD2-8440-4860-843C-7BECE47CA3F8}" presName="node" presStyleLbl="node1" presStyleIdx="6" presStyleCnt="7">
        <dgm:presLayoutVars>
          <dgm:bulletEnabled val="1"/>
        </dgm:presLayoutVars>
      </dgm:prSet>
      <dgm:spPr/>
    </dgm:pt>
  </dgm:ptLst>
  <dgm:cxnLst>
    <dgm:cxn modelId="{8FF54A0A-2D61-4F69-904B-62A16CB1FD14}" type="presOf" srcId="{F0C438B7-8341-4647-8F20-D7122B9C8D70}" destId="{634BFC5F-0468-4BD2-9BEC-D80AAB375D94}" srcOrd="0" destOrd="0" presId="urn:microsoft.com/office/officeart/2005/8/layout/bProcess4"/>
    <dgm:cxn modelId="{E26C9916-60A2-4A78-993C-AF0EBAD16B82}" type="presOf" srcId="{79CD823E-BD4C-4309-8C7F-164E63CBF29D}" destId="{E7049DAC-14C1-4E8A-AA23-84A9B33EB577}" srcOrd="0" destOrd="0" presId="urn:microsoft.com/office/officeart/2005/8/layout/bProcess4"/>
    <dgm:cxn modelId="{AAF9E316-3223-437F-B55E-90823EFECF3C}" type="presOf" srcId="{468C2AF2-9AF4-4C0B-A83D-E80F9371960C}" destId="{82C4013B-D701-4DA2-8472-5A3B9E0418F8}" srcOrd="0" destOrd="0" presId="urn:microsoft.com/office/officeart/2005/8/layout/bProcess4"/>
    <dgm:cxn modelId="{A2DD493B-2B42-496E-A01E-1BCFA3F93DB9}" srcId="{79CD823E-BD4C-4309-8C7F-164E63CBF29D}" destId="{0639A4EC-941C-4C4B-B60A-044174452523}" srcOrd="0" destOrd="0" parTransId="{7EC31AFF-9993-4BB4-BD0F-5C51CCD26850}" sibTransId="{E9ED385B-6099-4890-9588-0D2DE6668A60}"/>
    <dgm:cxn modelId="{9F59D45D-B59C-432D-A07D-9E53F113D25E}" type="presOf" srcId="{95B9873C-D7EE-49ED-9043-0780F290233E}" destId="{15B518EC-2A9E-4869-B427-64B77B5A5F0C}" srcOrd="0" destOrd="0" presId="urn:microsoft.com/office/officeart/2005/8/layout/bProcess4"/>
    <dgm:cxn modelId="{B913BD62-7AEB-4D51-A51A-673702B23B20}" type="presOf" srcId="{0639A4EC-941C-4C4B-B60A-044174452523}" destId="{C14A3EEA-FD48-4CC4-B54A-56A8FFD6021B}" srcOrd="0" destOrd="0" presId="urn:microsoft.com/office/officeart/2005/8/layout/bProcess4"/>
    <dgm:cxn modelId="{5F835D45-D9CD-4775-8247-BD0370AD3DAB}" type="presOf" srcId="{7F44BFD1-76E3-465D-A9E0-BFF67AC9A587}" destId="{4F74AB8C-3D3C-43BD-ABB7-9228CF407781}" srcOrd="0" destOrd="0" presId="urn:microsoft.com/office/officeart/2005/8/layout/bProcess4"/>
    <dgm:cxn modelId="{6762EA49-91B6-4086-B94A-0999D7ECE62A}" type="presOf" srcId="{3EDF8CDB-28CE-41E7-803D-F6F8E8986B2D}" destId="{4337FDDE-B697-4543-ADF5-B4FF20B440BF}" srcOrd="0" destOrd="0" presId="urn:microsoft.com/office/officeart/2005/8/layout/bProcess4"/>
    <dgm:cxn modelId="{D67AC54A-AD2F-43A1-9680-E5627AEA43E9}" srcId="{79CD823E-BD4C-4309-8C7F-164E63CBF29D}" destId="{3EDF8CDB-28CE-41E7-803D-F6F8E8986B2D}" srcOrd="4" destOrd="0" parTransId="{86E09FE1-C76B-479C-A297-BAD41E6717B4}" sibTransId="{95B9873C-D7EE-49ED-9043-0780F290233E}"/>
    <dgm:cxn modelId="{89E2C66B-591F-4C0B-9E70-8D0B1152311B}" srcId="{79CD823E-BD4C-4309-8C7F-164E63CBF29D}" destId="{D640101E-2E51-4749-A5F8-5055BF7FF6F2}" srcOrd="2" destOrd="0" parTransId="{61D6EAF6-1133-4099-85A9-84800B6CD6D6}" sibTransId="{F5B1DE37-D15D-4F8F-9B2F-705ED59A7B0B}"/>
    <dgm:cxn modelId="{54528070-430E-473B-A82F-E5A10F48DE82}" type="presOf" srcId="{E9ED385B-6099-4890-9588-0D2DE6668A60}" destId="{1617B46C-3DDE-430B-9B1F-6D50A419AB51}" srcOrd="0" destOrd="0" presId="urn:microsoft.com/office/officeart/2005/8/layout/bProcess4"/>
    <dgm:cxn modelId="{322B9573-3902-4F69-99B7-34236D7AA6A1}" srcId="{79CD823E-BD4C-4309-8C7F-164E63CBF29D}" destId="{82894C95-1352-4732-B5C0-AE4245D9575E}" srcOrd="1" destOrd="0" parTransId="{A130A0B3-A0BB-4F6D-8485-F3E87E76557B}" sibTransId="{F0C438B7-8341-4647-8F20-D7122B9C8D70}"/>
    <dgm:cxn modelId="{A1172154-1EC3-49AD-87E3-6C0EC21B7A69}" type="presOf" srcId="{D640101E-2E51-4749-A5F8-5055BF7FF6F2}" destId="{A0428249-DCED-4D16-886E-6137AA744BBC}" srcOrd="0" destOrd="0" presId="urn:microsoft.com/office/officeart/2005/8/layout/bProcess4"/>
    <dgm:cxn modelId="{4ED5A881-AF9F-47D6-A7B2-4C330093637E}" srcId="{79CD823E-BD4C-4309-8C7F-164E63CBF29D}" destId="{6A1461AD-CAA4-4D83-B968-7366051D8D03}" srcOrd="3" destOrd="0" parTransId="{804AD7F5-1AF6-446D-A01F-51AA32F970BE}" sibTransId="{468C2AF2-9AF4-4C0B-A83D-E80F9371960C}"/>
    <dgm:cxn modelId="{013DAB92-035A-4209-BAE0-3C18F60E18F0}" type="presOf" srcId="{82894C95-1352-4732-B5C0-AE4245D9575E}" destId="{77FB263D-C944-4F61-B002-C69C703CEFB2}" srcOrd="0" destOrd="0" presId="urn:microsoft.com/office/officeart/2005/8/layout/bProcess4"/>
    <dgm:cxn modelId="{FC992DA5-E990-4E86-A2D5-059295402660}" type="presOf" srcId="{53C38FF2-5F9A-4738-818E-BA45781D7942}" destId="{11DB5E47-F083-47E5-A8A5-45C1316DBB46}" srcOrd="0" destOrd="0" presId="urn:microsoft.com/office/officeart/2005/8/layout/bProcess4"/>
    <dgm:cxn modelId="{C8E1FECE-4829-49E1-B29F-61EA88654C21}" type="presOf" srcId="{6A1461AD-CAA4-4D83-B968-7366051D8D03}" destId="{A7701E57-6F2B-4EAE-B5BB-69DDD07876EC}" srcOrd="0" destOrd="0" presId="urn:microsoft.com/office/officeart/2005/8/layout/bProcess4"/>
    <dgm:cxn modelId="{C2EE94D9-5C53-49F2-AA4A-E0482EA30718}" srcId="{79CD823E-BD4C-4309-8C7F-164E63CBF29D}" destId="{8FA27CD2-8440-4860-843C-7BECE47CA3F8}" srcOrd="6" destOrd="0" parTransId="{26CC8418-AE3E-4B30-A0EE-5B0C2FDEF34F}" sibTransId="{D8B44B62-D146-4C59-B3A5-D2C3549E304B}"/>
    <dgm:cxn modelId="{87769DDB-C952-4BED-BB02-1637EAA22361}" type="presOf" srcId="{F5B1DE37-D15D-4F8F-9B2F-705ED59A7B0B}" destId="{722771ED-936E-4985-9601-4700D4F4E17C}" srcOrd="0" destOrd="0" presId="urn:microsoft.com/office/officeart/2005/8/layout/bProcess4"/>
    <dgm:cxn modelId="{C5B0B2F4-6C54-4D9B-A271-88F64E153B88}" srcId="{79CD823E-BD4C-4309-8C7F-164E63CBF29D}" destId="{7F44BFD1-76E3-465D-A9E0-BFF67AC9A587}" srcOrd="5" destOrd="0" parTransId="{D19E01A3-9596-49CC-B1EB-A3D24D8BF914}" sibTransId="{53C38FF2-5F9A-4738-818E-BA45781D7942}"/>
    <dgm:cxn modelId="{0ABE07F8-55C1-4E32-808F-A4F7B4D7AFA7}" type="presOf" srcId="{8FA27CD2-8440-4860-843C-7BECE47CA3F8}" destId="{2548E606-4D0A-4687-AE4E-03F6DCE3C531}" srcOrd="0" destOrd="0" presId="urn:microsoft.com/office/officeart/2005/8/layout/bProcess4"/>
    <dgm:cxn modelId="{32AC7BDE-345F-4027-AF79-E4C759CB5D1E}" type="presParOf" srcId="{E7049DAC-14C1-4E8A-AA23-84A9B33EB577}" destId="{385E61E5-E8D6-4C03-8B53-0778786010AC}" srcOrd="0" destOrd="0" presId="urn:microsoft.com/office/officeart/2005/8/layout/bProcess4"/>
    <dgm:cxn modelId="{46EA7CFB-78A1-42C6-9248-909B807D47B8}" type="presParOf" srcId="{385E61E5-E8D6-4C03-8B53-0778786010AC}" destId="{E19A7B38-3788-45C2-853E-215F4C2C0F31}" srcOrd="0" destOrd="0" presId="urn:microsoft.com/office/officeart/2005/8/layout/bProcess4"/>
    <dgm:cxn modelId="{3A3DAB81-8C2F-44DE-A0E9-CB4A5A7503A9}" type="presParOf" srcId="{385E61E5-E8D6-4C03-8B53-0778786010AC}" destId="{C14A3EEA-FD48-4CC4-B54A-56A8FFD6021B}" srcOrd="1" destOrd="0" presId="urn:microsoft.com/office/officeart/2005/8/layout/bProcess4"/>
    <dgm:cxn modelId="{B5A40D31-BBDF-4CE5-A22B-E5E9637394CA}" type="presParOf" srcId="{E7049DAC-14C1-4E8A-AA23-84A9B33EB577}" destId="{1617B46C-3DDE-430B-9B1F-6D50A419AB51}" srcOrd="1" destOrd="0" presId="urn:microsoft.com/office/officeart/2005/8/layout/bProcess4"/>
    <dgm:cxn modelId="{AE47EA06-EE73-4B16-BFDA-55A8DF8096E3}" type="presParOf" srcId="{E7049DAC-14C1-4E8A-AA23-84A9B33EB577}" destId="{58359A55-BBF0-4BF1-A335-8E039D5B3841}" srcOrd="2" destOrd="0" presId="urn:microsoft.com/office/officeart/2005/8/layout/bProcess4"/>
    <dgm:cxn modelId="{8BA4C861-5826-45F1-83B6-96646BD95DC8}" type="presParOf" srcId="{58359A55-BBF0-4BF1-A335-8E039D5B3841}" destId="{997B5933-B2F2-46FE-BF89-756F997926E9}" srcOrd="0" destOrd="0" presId="urn:microsoft.com/office/officeart/2005/8/layout/bProcess4"/>
    <dgm:cxn modelId="{9AD52EE3-A77D-4A5C-BF54-6EA514F3974F}" type="presParOf" srcId="{58359A55-BBF0-4BF1-A335-8E039D5B3841}" destId="{77FB263D-C944-4F61-B002-C69C703CEFB2}" srcOrd="1" destOrd="0" presId="urn:microsoft.com/office/officeart/2005/8/layout/bProcess4"/>
    <dgm:cxn modelId="{95359FC9-037E-4317-9891-7C1A991B439B}" type="presParOf" srcId="{E7049DAC-14C1-4E8A-AA23-84A9B33EB577}" destId="{634BFC5F-0468-4BD2-9BEC-D80AAB375D94}" srcOrd="3" destOrd="0" presId="urn:microsoft.com/office/officeart/2005/8/layout/bProcess4"/>
    <dgm:cxn modelId="{B0B26B3C-5AAA-4818-B544-5CA5D2FDA15E}" type="presParOf" srcId="{E7049DAC-14C1-4E8A-AA23-84A9B33EB577}" destId="{46602DDD-32D3-48F8-80AD-463AFD75ABED}" srcOrd="4" destOrd="0" presId="urn:microsoft.com/office/officeart/2005/8/layout/bProcess4"/>
    <dgm:cxn modelId="{ABBD4B6D-7FCB-44C4-A5B8-BE55E4117927}" type="presParOf" srcId="{46602DDD-32D3-48F8-80AD-463AFD75ABED}" destId="{BB359849-A92B-4817-943B-235C17E22DBE}" srcOrd="0" destOrd="0" presId="urn:microsoft.com/office/officeart/2005/8/layout/bProcess4"/>
    <dgm:cxn modelId="{D3540C23-113E-4D91-A121-576D3CE4E1B8}" type="presParOf" srcId="{46602DDD-32D3-48F8-80AD-463AFD75ABED}" destId="{A0428249-DCED-4D16-886E-6137AA744BBC}" srcOrd="1" destOrd="0" presId="urn:microsoft.com/office/officeart/2005/8/layout/bProcess4"/>
    <dgm:cxn modelId="{A69F44D9-DD98-44E3-82A5-5FDB43BEF4FD}" type="presParOf" srcId="{E7049DAC-14C1-4E8A-AA23-84A9B33EB577}" destId="{722771ED-936E-4985-9601-4700D4F4E17C}" srcOrd="5" destOrd="0" presId="urn:microsoft.com/office/officeart/2005/8/layout/bProcess4"/>
    <dgm:cxn modelId="{DB9D45CB-9DE0-4872-9E15-1DCF78B9BC9E}" type="presParOf" srcId="{E7049DAC-14C1-4E8A-AA23-84A9B33EB577}" destId="{D5F29002-3F3A-4448-960A-56733F9E8969}" srcOrd="6" destOrd="0" presId="urn:microsoft.com/office/officeart/2005/8/layout/bProcess4"/>
    <dgm:cxn modelId="{88407494-5CE3-4153-9897-9585E307A873}" type="presParOf" srcId="{D5F29002-3F3A-4448-960A-56733F9E8969}" destId="{BD3BA270-3E5C-4DA1-9781-B7ACB9382AC3}" srcOrd="0" destOrd="0" presId="urn:microsoft.com/office/officeart/2005/8/layout/bProcess4"/>
    <dgm:cxn modelId="{C39BF197-2FFD-449E-80D2-B69B5B262B48}" type="presParOf" srcId="{D5F29002-3F3A-4448-960A-56733F9E8969}" destId="{A7701E57-6F2B-4EAE-B5BB-69DDD07876EC}" srcOrd="1" destOrd="0" presId="urn:microsoft.com/office/officeart/2005/8/layout/bProcess4"/>
    <dgm:cxn modelId="{27CFD4FA-D0F3-42EB-92E0-C576ADA8E553}" type="presParOf" srcId="{E7049DAC-14C1-4E8A-AA23-84A9B33EB577}" destId="{82C4013B-D701-4DA2-8472-5A3B9E0418F8}" srcOrd="7" destOrd="0" presId="urn:microsoft.com/office/officeart/2005/8/layout/bProcess4"/>
    <dgm:cxn modelId="{3586D7B5-12DD-4EE7-B635-B7C931F9C88D}" type="presParOf" srcId="{E7049DAC-14C1-4E8A-AA23-84A9B33EB577}" destId="{4CE8EF6E-1EB6-462A-9BEE-ABB4E5F9FE6E}" srcOrd="8" destOrd="0" presId="urn:microsoft.com/office/officeart/2005/8/layout/bProcess4"/>
    <dgm:cxn modelId="{5C410D8D-F4D0-4144-8D42-7D8CE944FE42}" type="presParOf" srcId="{4CE8EF6E-1EB6-462A-9BEE-ABB4E5F9FE6E}" destId="{3D547C7B-A361-4B3B-A3DB-EF1464F60D89}" srcOrd="0" destOrd="0" presId="urn:microsoft.com/office/officeart/2005/8/layout/bProcess4"/>
    <dgm:cxn modelId="{B1B0CB8F-F12F-452F-84D8-EB4E506F119C}" type="presParOf" srcId="{4CE8EF6E-1EB6-462A-9BEE-ABB4E5F9FE6E}" destId="{4337FDDE-B697-4543-ADF5-B4FF20B440BF}" srcOrd="1" destOrd="0" presId="urn:microsoft.com/office/officeart/2005/8/layout/bProcess4"/>
    <dgm:cxn modelId="{F1E20758-68B2-47BC-96CE-609B68729BB5}" type="presParOf" srcId="{E7049DAC-14C1-4E8A-AA23-84A9B33EB577}" destId="{15B518EC-2A9E-4869-B427-64B77B5A5F0C}" srcOrd="9" destOrd="0" presId="urn:microsoft.com/office/officeart/2005/8/layout/bProcess4"/>
    <dgm:cxn modelId="{C3248380-14E9-4B57-B0AF-F48B320819EF}" type="presParOf" srcId="{E7049DAC-14C1-4E8A-AA23-84A9B33EB577}" destId="{58D63309-8E99-4307-B1D6-2640C2A673FB}" srcOrd="10" destOrd="0" presId="urn:microsoft.com/office/officeart/2005/8/layout/bProcess4"/>
    <dgm:cxn modelId="{503FA9C3-53F7-4B6A-8632-07423C2F7F80}" type="presParOf" srcId="{58D63309-8E99-4307-B1D6-2640C2A673FB}" destId="{A7070810-AD4E-450F-88DE-5B5D247F1602}" srcOrd="0" destOrd="0" presId="urn:microsoft.com/office/officeart/2005/8/layout/bProcess4"/>
    <dgm:cxn modelId="{FFAED411-9860-440C-92E6-3432E73AAB72}" type="presParOf" srcId="{58D63309-8E99-4307-B1D6-2640C2A673FB}" destId="{4F74AB8C-3D3C-43BD-ABB7-9228CF407781}" srcOrd="1" destOrd="0" presId="urn:microsoft.com/office/officeart/2005/8/layout/bProcess4"/>
    <dgm:cxn modelId="{E784D8C1-2765-45DD-AAC3-8200F77122B0}" type="presParOf" srcId="{E7049DAC-14C1-4E8A-AA23-84A9B33EB577}" destId="{11DB5E47-F083-47E5-A8A5-45C1316DBB46}" srcOrd="11" destOrd="0" presId="urn:microsoft.com/office/officeart/2005/8/layout/bProcess4"/>
    <dgm:cxn modelId="{645AB2DC-C59F-4C3F-A3CC-CDD020794E43}" type="presParOf" srcId="{E7049DAC-14C1-4E8A-AA23-84A9B33EB577}" destId="{78DDDF01-3E40-4C77-993E-36FBC8262943}" srcOrd="12" destOrd="0" presId="urn:microsoft.com/office/officeart/2005/8/layout/bProcess4"/>
    <dgm:cxn modelId="{209F242F-3639-402E-9AD1-874DBA9DE8E4}" type="presParOf" srcId="{78DDDF01-3E40-4C77-993E-36FBC8262943}" destId="{562D5893-048A-4683-B549-E3B94C540D19}" srcOrd="0" destOrd="0" presId="urn:microsoft.com/office/officeart/2005/8/layout/bProcess4"/>
    <dgm:cxn modelId="{BC0E6C0C-18DA-4190-9E64-4E59E606C416}" type="presParOf" srcId="{78DDDF01-3E40-4C77-993E-36FBC8262943}" destId="{2548E606-4D0A-4687-AE4E-03F6DCE3C531}"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4C792-0F44-41E0-952D-3A070EF6B5A8}">
      <dsp:nvSpPr>
        <dsp:cNvPr id="0" name=""/>
        <dsp:cNvSpPr/>
      </dsp:nvSpPr>
      <dsp:spPr>
        <a:xfrm>
          <a:off x="0" y="1828800"/>
          <a:ext cx="7834745"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3B7B08A-74D4-4A82-96E8-97D67BE5A622}">
      <dsp:nvSpPr>
        <dsp:cNvPr id="0" name=""/>
        <dsp:cNvSpPr/>
      </dsp:nvSpPr>
      <dsp:spPr>
        <a:xfrm>
          <a:off x="173795"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kern="1200">
              <a:latin typeface="Arial"/>
            </a:rPr>
            <a:t> </a:t>
          </a:r>
          <a:r>
            <a:rPr lang="pt-BR" sz="1400" kern="1200">
              <a:solidFill>
                <a:srgbClr val="073763"/>
              </a:solidFill>
              <a:latin typeface="Arial"/>
            </a:rPr>
            <a:t>2009</a:t>
          </a:r>
          <a:r>
            <a:rPr lang="pt-BR" sz="1400" b="1" kern="1200">
              <a:solidFill>
                <a:srgbClr val="073763"/>
              </a:solidFill>
              <a:latin typeface="Arial"/>
            </a:rPr>
            <a:t> – 2011 </a:t>
          </a:r>
          <a:endParaRPr lang="pt-BR" sz="1400" b="0" kern="1200">
            <a:latin typeface="Arial"/>
          </a:endParaRPr>
        </a:p>
      </dsp:txBody>
      <dsp:txXfrm>
        <a:off x="173795" y="1964131"/>
        <a:ext cx="2514769" cy="413308"/>
      </dsp:txXfrm>
    </dsp:sp>
    <dsp:sp modelId="{F162A5FC-6978-4527-BFBA-CED393656D03}">
      <dsp:nvSpPr>
        <dsp:cNvPr id="0" name=""/>
        <dsp:cNvSpPr/>
      </dsp:nvSpPr>
      <dsp:spPr>
        <a:xfrm>
          <a:off x="2333"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solidFill>
                <a:srgbClr val="073763"/>
              </a:solidFill>
              <a:latin typeface="Arial"/>
            </a:rPr>
            <a:t> </a:t>
          </a:r>
          <a:r>
            <a:rPr lang="en-US" sz="1200" b="0" kern="1200">
              <a:solidFill>
                <a:srgbClr val="073763"/>
              </a:solidFill>
            </a:rPr>
            <a:t>Técnica de Telecomunicações</a:t>
          </a:r>
          <a:r>
            <a:rPr lang="en-US" sz="1200" b="0" kern="1200">
              <a:solidFill>
                <a:srgbClr val="073763"/>
              </a:solidFill>
              <a:latin typeface="Arial"/>
            </a:rPr>
            <a:t> </a:t>
          </a:r>
          <a:r>
            <a:rPr lang="en-US" sz="1200" b="0" kern="1200">
              <a:latin typeface="Arial"/>
            </a:rPr>
            <a:t>- CEFET/RJ</a:t>
          </a:r>
          <a:endParaRPr lang="pt-BR" sz="1200" b="0" kern="1200"/>
        </a:p>
      </dsp:txBody>
      <dsp:txXfrm>
        <a:off x="32776" y="540678"/>
        <a:ext cx="2796806" cy="562734"/>
      </dsp:txXfrm>
    </dsp:sp>
    <dsp:sp modelId="{AE8D1A5C-A75D-4FA0-8F48-29D3CB42239C}">
      <dsp:nvSpPr>
        <dsp:cNvPr id="0" name=""/>
        <dsp:cNvSpPr/>
      </dsp:nvSpPr>
      <dsp:spPr>
        <a:xfrm>
          <a:off x="1431179"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2B65816-163C-48FB-88DF-D4C5B5847C37}">
      <dsp:nvSpPr>
        <dsp:cNvPr id="0" name=""/>
        <dsp:cNvSpPr/>
      </dsp:nvSpPr>
      <dsp:spPr>
        <a:xfrm>
          <a:off x="1831256"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1" kern="1200">
              <a:latin typeface="Arial"/>
            </a:rPr>
            <a:t> 2011 - 2015</a:t>
          </a:r>
        </a:p>
      </dsp:txBody>
      <dsp:txXfrm>
        <a:off x="1831256" y="1280159"/>
        <a:ext cx="2514769" cy="413308"/>
      </dsp:txXfrm>
    </dsp:sp>
    <dsp:sp modelId="{F5D3630E-FF38-48CE-BB99-48729FCB2F7D}">
      <dsp:nvSpPr>
        <dsp:cNvPr id="0" name=""/>
        <dsp:cNvSpPr/>
      </dsp:nvSpPr>
      <dsp:spPr>
        <a:xfrm>
          <a:off x="1403747"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DB43B-3311-44A2-98C8-5B4E7AE82E31}">
      <dsp:nvSpPr>
        <dsp:cNvPr id="0" name=""/>
        <dsp:cNvSpPr/>
      </dsp:nvSpPr>
      <dsp:spPr>
        <a:xfrm>
          <a:off x="1659795"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Engenharia da computação - UCP</a:t>
          </a:r>
          <a:endParaRPr lang="pt-BR" sz="1200" b="0" kern="1200"/>
        </a:p>
      </dsp:txBody>
      <dsp:txXfrm>
        <a:off x="1690238" y="2554186"/>
        <a:ext cx="2796806" cy="562734"/>
      </dsp:txXfrm>
    </dsp:sp>
    <dsp:sp modelId="{065E9EE3-30EE-45E5-97BE-F51F13C0AD05}">
      <dsp:nvSpPr>
        <dsp:cNvPr id="0" name=""/>
        <dsp:cNvSpPr/>
      </dsp:nvSpPr>
      <dsp:spPr>
        <a:xfrm>
          <a:off x="3088641"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754318B-3950-4B70-9D90-C564689A23C1}">
      <dsp:nvSpPr>
        <dsp:cNvPr id="0" name=""/>
        <dsp:cNvSpPr/>
      </dsp:nvSpPr>
      <dsp:spPr>
        <a:xfrm>
          <a:off x="3488718"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b="1" kern="1200">
              <a:latin typeface="Arial"/>
            </a:rPr>
            <a:t> 2017 - 2019</a:t>
          </a:r>
          <a:endParaRPr lang="pt-BR" sz="1400" b="1" kern="1200"/>
        </a:p>
      </dsp:txBody>
      <dsp:txXfrm>
        <a:off x="3488718" y="1964131"/>
        <a:ext cx="2514769" cy="413308"/>
      </dsp:txXfrm>
    </dsp:sp>
    <dsp:sp modelId="{3FF9C345-E27E-4AB8-9AF3-9C3850A414B5}">
      <dsp:nvSpPr>
        <dsp:cNvPr id="0" name=""/>
        <dsp:cNvSpPr/>
      </dsp:nvSpPr>
      <dsp:spPr>
        <a:xfrm>
          <a:off x="3061209"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953DD5-389C-4AC1-B3AE-BE393D2B42C6}">
      <dsp:nvSpPr>
        <dsp:cNvPr id="0" name=""/>
        <dsp:cNvSpPr/>
      </dsp:nvSpPr>
      <dsp:spPr>
        <a:xfrm>
          <a:off x="3317257"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Mestre em modelagem computacional – LNCC</a:t>
          </a:r>
        </a:p>
      </dsp:txBody>
      <dsp:txXfrm>
        <a:off x="3347700" y="540678"/>
        <a:ext cx="2796806" cy="562734"/>
      </dsp:txXfrm>
    </dsp:sp>
    <dsp:sp modelId="{E6FFC190-FF36-43CC-BEC4-386CB1039A72}">
      <dsp:nvSpPr>
        <dsp:cNvPr id="0" name=""/>
        <dsp:cNvSpPr/>
      </dsp:nvSpPr>
      <dsp:spPr>
        <a:xfrm>
          <a:off x="4746103"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7B90637-E57C-414C-A255-4DEC9B36A662}">
      <dsp:nvSpPr>
        <dsp:cNvPr id="0" name=""/>
        <dsp:cNvSpPr/>
      </dsp:nvSpPr>
      <dsp:spPr>
        <a:xfrm>
          <a:off x="5146180"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0" kern="1200">
              <a:latin typeface="Arial"/>
            </a:rPr>
            <a:t>2023</a:t>
          </a:r>
          <a:endParaRPr lang="pt-BR" sz="1400" kern="1200"/>
        </a:p>
      </dsp:txBody>
      <dsp:txXfrm>
        <a:off x="5146180" y="1280159"/>
        <a:ext cx="2514769" cy="413308"/>
      </dsp:txXfrm>
    </dsp:sp>
    <dsp:sp modelId="{8CC5233A-C0B0-4332-A89B-FE71BCA78CAE}">
      <dsp:nvSpPr>
        <dsp:cNvPr id="0" name=""/>
        <dsp:cNvSpPr/>
      </dsp:nvSpPr>
      <dsp:spPr>
        <a:xfrm>
          <a:off x="4718671"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AB629-FC6A-4288-A28A-8B03F29EA05C}">
      <dsp:nvSpPr>
        <dsp:cNvPr id="0" name=""/>
        <dsp:cNvSpPr/>
      </dsp:nvSpPr>
      <dsp:spPr>
        <a:xfrm>
          <a:off x="4974718"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defRPr b="1"/>
          </a:pPr>
          <a:r>
            <a:rPr lang="pt-BR" sz="1200" b="0" kern="1200">
              <a:latin typeface="Arial"/>
            </a:rPr>
            <a:t> Ingressar no Doutorado LNCC (objetivo)</a:t>
          </a:r>
        </a:p>
      </dsp:txBody>
      <dsp:txXfrm>
        <a:off x="5005161" y="2554186"/>
        <a:ext cx="2796806" cy="562734"/>
      </dsp:txXfrm>
    </dsp:sp>
    <dsp:sp modelId="{B176368C-5FE1-4B80-9D0E-BB9AC28778A2}">
      <dsp:nvSpPr>
        <dsp:cNvPr id="0" name=""/>
        <dsp:cNvSpPr/>
      </dsp:nvSpPr>
      <dsp:spPr>
        <a:xfrm>
          <a:off x="6403565"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D9C9347-0C33-4015-B281-A0362387A4B5}">
      <dsp:nvSpPr>
        <dsp:cNvPr id="0" name=""/>
        <dsp:cNvSpPr/>
      </dsp:nvSpPr>
      <dsp:spPr>
        <a:xfrm>
          <a:off x="6376133"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9DCF5-0123-444F-A86B-D6E0743C0469}">
      <dsp:nvSpPr>
        <dsp:cNvPr id="0" name=""/>
        <dsp:cNvSpPr/>
      </dsp:nvSpPr>
      <dsp:spPr>
        <a:xfrm>
          <a:off x="1700073" y="445"/>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 Paralelismo</a:t>
          </a:r>
          <a:endParaRPr lang="pt-BR" sz="1900" kern="1200"/>
        </a:p>
      </dsp:txBody>
      <dsp:txXfrm>
        <a:off x="2170379" y="445"/>
        <a:ext cx="1410918" cy="940612"/>
      </dsp:txXfrm>
    </dsp:sp>
    <dsp:sp modelId="{6D8D5C3C-FFD5-4571-A92D-6DCED5AEE56B}">
      <dsp:nvSpPr>
        <dsp:cNvPr id="0" name=""/>
        <dsp:cNvSpPr/>
      </dsp:nvSpPr>
      <dsp:spPr>
        <a:xfrm>
          <a:off x="3745905" y="80397"/>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Múltiplos processadores operando concorrentemente</a:t>
          </a:r>
          <a:endParaRPr lang="pt-BR" sz="1100" kern="1200"/>
        </a:p>
      </dsp:txBody>
      <dsp:txXfrm>
        <a:off x="4136259" y="80397"/>
        <a:ext cx="1171062" cy="780708"/>
      </dsp:txXfrm>
    </dsp:sp>
    <dsp:sp modelId="{D188CB97-C408-4565-8369-20941960735B}">
      <dsp:nvSpPr>
        <dsp:cNvPr id="0" name=""/>
        <dsp:cNvSpPr/>
      </dsp:nvSpPr>
      <dsp:spPr>
        <a:xfrm>
          <a:off x="1700073" y="1072743"/>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Big Data</a:t>
          </a:r>
          <a:endParaRPr lang="pt-BR" sz="1900" kern="1200"/>
        </a:p>
      </dsp:txBody>
      <dsp:txXfrm>
        <a:off x="2170379" y="1072743"/>
        <a:ext cx="1410918" cy="940612"/>
      </dsp:txXfrm>
    </dsp:sp>
    <dsp:sp modelId="{FFE15262-4B79-4377-8848-DB09FD62118F}">
      <dsp:nvSpPr>
        <dsp:cNvPr id="0" name=""/>
        <dsp:cNvSpPr/>
      </dsp:nvSpPr>
      <dsp:spPr>
        <a:xfrm>
          <a:off x="3745905" y="1152695"/>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Processamento paralelo de dados persistentes e particionados</a:t>
          </a:r>
          <a:endParaRPr lang="pt-BR" sz="1100" kern="1200"/>
        </a:p>
      </dsp:txBody>
      <dsp:txXfrm>
        <a:off x="4136259" y="1152695"/>
        <a:ext cx="1171062" cy="780708"/>
      </dsp:txXfrm>
    </dsp:sp>
    <dsp:sp modelId="{1947BA91-07F1-4700-90E5-9ECDD566AA6B}">
      <dsp:nvSpPr>
        <dsp:cNvPr id="0" name=""/>
        <dsp:cNvSpPr/>
      </dsp:nvSpPr>
      <dsp:spPr>
        <a:xfrm>
          <a:off x="1700073" y="2145041"/>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pt-BR" sz="1900" kern="1200">
              <a:latin typeface="Arial"/>
            </a:rPr>
            <a:t>Cloud</a:t>
          </a:r>
          <a:endParaRPr lang="pt-BR" sz="1900" kern="1200"/>
        </a:p>
      </dsp:txBody>
      <dsp:txXfrm>
        <a:off x="2170379" y="2145041"/>
        <a:ext cx="1410918" cy="940612"/>
      </dsp:txXfrm>
    </dsp:sp>
    <dsp:sp modelId="{E596A353-4138-4AEA-AD6F-1BEDE34D281C}">
      <dsp:nvSpPr>
        <dsp:cNvPr id="0" name=""/>
        <dsp:cNvSpPr/>
      </dsp:nvSpPr>
      <dsp:spPr>
        <a:xfrm>
          <a:off x="3745905" y="2224993"/>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Recursos de terceiros - Soluções de tecnologia como serviço</a:t>
          </a:r>
          <a:endParaRPr lang="pt-BR" sz="1100" kern="1200"/>
        </a:p>
      </dsp:txBody>
      <dsp:txXfrm>
        <a:off x="4136259" y="2224993"/>
        <a:ext cx="1171062" cy="7807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72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93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672"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672"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Data Carrier</a:t>
          </a:r>
          <a:endParaRPr lang="pt-BR" sz="1300" b="1" kern="1200"/>
        </a:p>
      </dsp:txBody>
      <dsp:txXfrm>
        <a:off x="321672" y="308609"/>
        <a:ext cx="2045797" cy="320954"/>
      </dsp:txXfrm>
    </dsp:sp>
    <dsp:sp modelId="{AC956DE1-7691-4720-A44D-78124E93B7ED}">
      <dsp:nvSpPr>
        <dsp:cNvPr id="0" name=""/>
        <dsp:cNvSpPr/>
      </dsp:nvSpPr>
      <dsp:spPr>
        <a:xfrm>
          <a:off x="16119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30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275302"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300514"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549254"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549254"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Decisões - Data-</a:t>
          </a:r>
          <a:r>
            <a:rPr lang="pt-BR" sz="1300" b="1" kern="1200" err="1">
              <a:latin typeface="Arial"/>
            </a:rPr>
            <a:t>driven</a:t>
          </a:r>
          <a:endParaRPr lang="pt-BR" sz="1300" b="1" kern="1200">
            <a:latin typeface="Arial"/>
          </a:endParaRPr>
        </a:p>
      </dsp:txBody>
      <dsp:txXfrm>
        <a:off x="1549254" y="2456535"/>
        <a:ext cx="2045797" cy="320954"/>
      </dsp:txXfrm>
    </dsp:sp>
    <dsp:sp modelId="{B71A846B-A183-4009-9341-17348350307A}">
      <dsp:nvSpPr>
        <dsp:cNvPr id="0" name=""/>
        <dsp:cNvSpPr/>
      </dsp:nvSpPr>
      <dsp:spPr>
        <a:xfrm>
          <a:off x="1388777"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359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502884"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252809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2776836"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2776836"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Modelos </a:t>
          </a:r>
          <a:r>
            <a:rPr lang="pt-BR" sz="1300" b="1" kern="1200" err="1">
              <a:latin typeface="Arial"/>
            </a:rPr>
            <a:t>NoSQL</a:t>
          </a:r>
          <a:endParaRPr lang="pt-BR" sz="1300" b="1" kern="1200">
            <a:latin typeface="Arial"/>
          </a:endParaRPr>
        </a:p>
      </dsp:txBody>
      <dsp:txXfrm>
        <a:off x="2776836" y="308609"/>
        <a:ext cx="2045797" cy="320954"/>
      </dsp:txXfrm>
    </dsp:sp>
    <dsp:sp modelId="{52280603-14D9-4310-AE69-91A38DFA34F1}">
      <dsp:nvSpPr>
        <dsp:cNvPr id="0" name=""/>
        <dsp:cNvSpPr/>
      </dsp:nvSpPr>
      <dsp:spPr>
        <a:xfrm>
          <a:off x="261635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258747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D9B6B34-CDE8-4152-A1F5-7E8C2FC1748F}">
      <dsp:nvSpPr>
        <dsp:cNvPr id="0" name=""/>
        <dsp:cNvSpPr/>
      </dsp:nvSpPr>
      <dsp:spPr>
        <a:xfrm rot="18900000">
          <a:off x="373046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F75101B-BD8E-49A6-9448-26BCDD8DAB1D}">
      <dsp:nvSpPr>
        <dsp:cNvPr id="0" name=""/>
        <dsp:cNvSpPr/>
      </dsp:nvSpPr>
      <dsp:spPr>
        <a:xfrm>
          <a:off x="375567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5A7B980-EB78-41C6-9CA4-7EBC1B0DACD7}">
      <dsp:nvSpPr>
        <dsp:cNvPr id="0" name=""/>
        <dsp:cNvSpPr/>
      </dsp:nvSpPr>
      <dsp:spPr>
        <a:xfrm>
          <a:off x="4004418"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BFE675D9-BA9B-48B9-94D4-9604A3840FE4}">
      <dsp:nvSpPr>
        <dsp:cNvPr id="0" name=""/>
        <dsp:cNvSpPr/>
      </dsp:nvSpPr>
      <dsp:spPr>
        <a:xfrm>
          <a:off x="4004418"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SGBDs</a:t>
          </a:r>
          <a:r>
            <a:rPr lang="pt-BR" sz="1300" b="1" kern="1200">
              <a:latin typeface="Arial"/>
            </a:rPr>
            <a:t> na Cloud</a:t>
          </a:r>
        </a:p>
      </dsp:txBody>
      <dsp:txXfrm>
        <a:off x="4004418" y="2456535"/>
        <a:ext cx="2045797" cy="320954"/>
      </dsp:txXfrm>
    </dsp:sp>
    <dsp:sp modelId="{B6035462-D241-4289-A610-EBF32DDC0FC8}">
      <dsp:nvSpPr>
        <dsp:cNvPr id="0" name=""/>
        <dsp:cNvSpPr/>
      </dsp:nvSpPr>
      <dsp:spPr>
        <a:xfrm>
          <a:off x="384394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6A9BE20-37B2-4FC1-9005-17297F6209A0}">
      <dsp:nvSpPr>
        <dsp:cNvPr id="0" name=""/>
        <dsp:cNvSpPr/>
      </dsp:nvSpPr>
      <dsp:spPr>
        <a:xfrm>
          <a:off x="381505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8100000">
          <a:off x="4958049"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983261"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5232001"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5232001"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Mundo real – exemplos</a:t>
          </a:r>
        </a:p>
      </dsp:txBody>
      <dsp:txXfrm>
        <a:off x="5232001" y="308609"/>
        <a:ext cx="2045797" cy="320954"/>
      </dsp:txXfrm>
    </dsp:sp>
    <dsp:sp modelId="{63EA34B2-CDAB-4BEF-896A-B71E3F2AAC04}">
      <dsp:nvSpPr>
        <dsp:cNvPr id="0" name=""/>
        <dsp:cNvSpPr/>
      </dsp:nvSpPr>
      <dsp:spPr>
        <a:xfrm>
          <a:off x="507152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504201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CFF6E-CDA3-4716-9152-9E2A8DDAD0B0}">
      <dsp:nvSpPr>
        <dsp:cNvPr id="0" name=""/>
        <dsp:cNvSpPr/>
      </dsp:nvSpPr>
      <dsp:spPr>
        <a:xfrm>
          <a:off x="1032"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Analise </a:t>
          </a:r>
          <a:endParaRPr lang="pt-BR" sz="1300" kern="1200"/>
        </a:p>
      </dsp:txBody>
      <dsp:txXfrm>
        <a:off x="252617" y="905173"/>
        <a:ext cx="754754" cy="503169"/>
      </dsp:txXfrm>
    </dsp:sp>
    <dsp:sp modelId="{551463EE-FF90-4CD8-A6F1-B8425BA2874D}">
      <dsp:nvSpPr>
        <dsp:cNvPr id="0" name=""/>
        <dsp:cNvSpPr/>
      </dsp:nvSpPr>
      <dsp:spPr>
        <a:xfrm>
          <a:off x="1133163"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Entenda</a:t>
          </a:r>
          <a:endParaRPr lang="pt-BR" sz="1300" kern="1200"/>
        </a:p>
      </dsp:txBody>
      <dsp:txXfrm>
        <a:off x="1384748" y="905173"/>
        <a:ext cx="754754" cy="503169"/>
      </dsp:txXfrm>
    </dsp:sp>
    <dsp:sp modelId="{C5105536-E481-4A32-8CC0-315FD23816D6}">
      <dsp:nvSpPr>
        <dsp:cNvPr id="0" name=""/>
        <dsp:cNvSpPr/>
      </dsp:nvSpPr>
      <dsp:spPr>
        <a:xfrm>
          <a:off x="2265294"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Decida</a:t>
          </a:r>
          <a:endParaRPr lang="pt-BR" sz="1300" kern="1200"/>
        </a:p>
      </dsp:txBody>
      <dsp:txXfrm>
        <a:off x="2516879" y="905173"/>
        <a:ext cx="754754" cy="5031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9006415"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9126"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4338"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3077"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latin typeface="Arial"/>
            </a:rPr>
            <a:t>Por que utilizar?</a:t>
          </a:r>
        </a:p>
      </dsp:txBody>
      <dsp:txXfrm>
        <a:off x="323077" y="629564"/>
        <a:ext cx="2495936" cy="913485"/>
      </dsp:txXfrm>
    </dsp:sp>
    <dsp:sp modelId="{B0DEC470-2DB3-456F-9F3F-AB30B25707D9}">
      <dsp:nvSpPr>
        <dsp:cNvPr id="0" name=""/>
        <dsp:cNvSpPr/>
      </dsp:nvSpPr>
      <dsp:spPr>
        <a:xfrm>
          <a:off x="323077"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Abordagem de BDs</a:t>
          </a:r>
          <a:endParaRPr lang="pt-BR" sz="1300" kern="1200"/>
        </a:p>
      </dsp:txBody>
      <dsp:txXfrm>
        <a:off x="323077" y="308609"/>
        <a:ext cx="2495936" cy="320954"/>
      </dsp:txXfrm>
    </dsp:sp>
    <dsp:sp modelId="{8824DFC4-6CF2-4894-853D-0EBE33363F47}">
      <dsp:nvSpPr>
        <dsp:cNvPr id="0" name=""/>
        <dsp:cNvSpPr/>
      </dsp:nvSpPr>
      <dsp:spPr>
        <a:xfrm>
          <a:off x="162600"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371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547880"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573092"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1821831"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kern="1200">
              <a:latin typeface="Arial"/>
            </a:rPr>
            <a:t> 1° das principais característica de SGBD</a:t>
          </a:r>
          <a:endParaRPr lang="pt-BR" sz="1000" kern="1200"/>
        </a:p>
      </dsp:txBody>
      <dsp:txXfrm>
        <a:off x="1821831" y="1543049"/>
        <a:ext cx="2495936" cy="913485"/>
      </dsp:txXfrm>
    </dsp:sp>
    <dsp:sp modelId="{5B644103-B22E-49FA-B89F-6192BC778ACC}">
      <dsp:nvSpPr>
        <dsp:cNvPr id="0" name=""/>
        <dsp:cNvSpPr/>
      </dsp:nvSpPr>
      <dsp:spPr>
        <a:xfrm>
          <a:off x="1821831"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Auto-descrição</a:t>
          </a:r>
          <a:endParaRPr lang="pt-BR" sz="1300" kern="1200"/>
        </a:p>
      </dsp:txBody>
      <dsp:txXfrm>
        <a:off x="1821831" y="2456535"/>
        <a:ext cx="2495936" cy="320954"/>
      </dsp:txXfrm>
    </dsp:sp>
    <dsp:sp modelId="{45A5BF8C-C4D4-41F0-8790-82364092735E}">
      <dsp:nvSpPr>
        <dsp:cNvPr id="0" name=""/>
        <dsp:cNvSpPr/>
      </dsp:nvSpPr>
      <dsp:spPr>
        <a:xfrm>
          <a:off x="1661354"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632468"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DE7C1B8-595B-463E-BC16-2AC10CD455A4}">
      <dsp:nvSpPr>
        <dsp:cNvPr id="0" name=""/>
        <dsp:cNvSpPr/>
      </dsp:nvSpPr>
      <dsp:spPr>
        <a:xfrm rot="8100000">
          <a:off x="304663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6C17FCB-742A-4A39-9A8D-490166DB8C5E}">
      <dsp:nvSpPr>
        <dsp:cNvPr id="0" name=""/>
        <dsp:cNvSpPr/>
      </dsp:nvSpPr>
      <dsp:spPr>
        <a:xfrm>
          <a:off x="307184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89244A0-219B-4771-A8D4-128537BD1C4F}">
      <dsp:nvSpPr>
        <dsp:cNvPr id="0" name=""/>
        <dsp:cNvSpPr/>
      </dsp:nvSpPr>
      <dsp:spPr>
        <a:xfrm>
          <a:off x="3320585"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kern="1200">
              <a:latin typeface="Arial"/>
            </a:rPr>
            <a:t> 2° das principais característica de SGBD</a:t>
          </a:r>
          <a:endParaRPr lang="pt-BR" sz="1000" kern="1200"/>
        </a:p>
      </dsp:txBody>
      <dsp:txXfrm>
        <a:off x="3320585" y="629564"/>
        <a:ext cx="2495936" cy="913485"/>
      </dsp:txXfrm>
    </dsp:sp>
    <dsp:sp modelId="{2C52BDE3-A1AC-4427-B0FB-53F51AC5076D}">
      <dsp:nvSpPr>
        <dsp:cNvPr id="0" name=""/>
        <dsp:cNvSpPr/>
      </dsp:nvSpPr>
      <dsp:spPr>
        <a:xfrm>
          <a:off x="3320585"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t> </a:t>
          </a:r>
          <a:r>
            <a:rPr lang="pt-BR" sz="1300" b="1" kern="1200">
              <a:latin typeface="Arial"/>
            </a:rPr>
            <a:t>Isolamento de dados e programa</a:t>
          </a:r>
          <a:endParaRPr lang="pt-BR" sz="1300" b="1" kern="1200"/>
        </a:p>
      </dsp:txBody>
      <dsp:txXfrm>
        <a:off x="3320585" y="308609"/>
        <a:ext cx="2495936" cy="320954"/>
      </dsp:txXfrm>
    </dsp:sp>
    <dsp:sp modelId="{365E0DE6-312B-4008-B6F4-FAAAF323275A}">
      <dsp:nvSpPr>
        <dsp:cNvPr id="0" name=""/>
        <dsp:cNvSpPr/>
      </dsp:nvSpPr>
      <dsp:spPr>
        <a:xfrm>
          <a:off x="316010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169893-5611-4FFC-AADF-BCEA4BBF50EF}">
      <dsp:nvSpPr>
        <dsp:cNvPr id="0" name=""/>
        <dsp:cNvSpPr/>
      </dsp:nvSpPr>
      <dsp:spPr>
        <a:xfrm>
          <a:off x="313122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947167E-24FC-4121-A105-6EFC5366D7CA}">
      <dsp:nvSpPr>
        <dsp:cNvPr id="0" name=""/>
        <dsp:cNvSpPr/>
      </dsp:nvSpPr>
      <dsp:spPr>
        <a:xfrm rot="18900000">
          <a:off x="454538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9BA9666-085C-447B-9B98-4DC3CCBB636F}">
      <dsp:nvSpPr>
        <dsp:cNvPr id="0" name=""/>
        <dsp:cNvSpPr/>
      </dsp:nvSpPr>
      <dsp:spPr>
        <a:xfrm>
          <a:off x="457059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D1B2673-26E4-444E-AF6B-CF496EF0C4DA}">
      <dsp:nvSpPr>
        <dsp:cNvPr id="0" name=""/>
        <dsp:cNvSpPr/>
      </dsp:nvSpPr>
      <dsp:spPr>
        <a:xfrm>
          <a:off x="4819339"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3</a:t>
          </a:r>
          <a:r>
            <a:rPr lang="pt-BR" sz="1000" b="0" kern="1200"/>
            <a:t>° das principais característica de SGBD</a:t>
          </a:r>
          <a:endParaRPr lang="pt-BR" sz="1000" b="0" kern="1200">
            <a:latin typeface="Arial"/>
          </a:endParaRPr>
        </a:p>
      </dsp:txBody>
      <dsp:txXfrm>
        <a:off x="4819339" y="1543049"/>
        <a:ext cx="2495936" cy="913485"/>
      </dsp:txXfrm>
    </dsp:sp>
    <dsp:sp modelId="{A59A7ECF-4A4B-4C74-BA4E-43091CFEC2FF}">
      <dsp:nvSpPr>
        <dsp:cNvPr id="0" name=""/>
        <dsp:cNvSpPr/>
      </dsp:nvSpPr>
      <dsp:spPr>
        <a:xfrm>
          <a:off x="4819339"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Múltiplas Visões</a:t>
          </a:r>
        </a:p>
      </dsp:txBody>
      <dsp:txXfrm>
        <a:off x="4819339" y="2456535"/>
        <a:ext cx="2495936" cy="320954"/>
      </dsp:txXfrm>
    </dsp:sp>
    <dsp:sp modelId="{D002B587-9719-4FA3-A594-1E617DD5848E}">
      <dsp:nvSpPr>
        <dsp:cNvPr id="0" name=""/>
        <dsp:cNvSpPr/>
      </dsp:nvSpPr>
      <dsp:spPr>
        <a:xfrm>
          <a:off x="465886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974287-4732-4FBD-B1EA-501FE53BEA7A}">
      <dsp:nvSpPr>
        <dsp:cNvPr id="0" name=""/>
        <dsp:cNvSpPr/>
      </dsp:nvSpPr>
      <dsp:spPr>
        <a:xfrm>
          <a:off x="462997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403C97A-B12B-439C-8016-57C23820D093}">
      <dsp:nvSpPr>
        <dsp:cNvPr id="0" name=""/>
        <dsp:cNvSpPr/>
      </dsp:nvSpPr>
      <dsp:spPr>
        <a:xfrm rot="8100000">
          <a:off x="6044141"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B224B40-EAB3-4C95-8BDA-63F09DD6483F}">
      <dsp:nvSpPr>
        <dsp:cNvPr id="0" name=""/>
        <dsp:cNvSpPr/>
      </dsp:nvSpPr>
      <dsp:spPr>
        <a:xfrm>
          <a:off x="6069353"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078819D-80FD-4179-A821-A6ED67403BFD}">
      <dsp:nvSpPr>
        <dsp:cNvPr id="0" name=""/>
        <dsp:cNvSpPr/>
      </dsp:nvSpPr>
      <dsp:spPr>
        <a:xfrm>
          <a:off x="6318093"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4</a:t>
          </a:r>
          <a:r>
            <a:rPr lang="pt-BR" sz="1000" b="0" kern="1200"/>
            <a:t>° das principais característica de SGBD</a:t>
          </a:r>
          <a:endParaRPr lang="pt-BR" sz="1000" b="0" kern="1200">
            <a:latin typeface="Arial"/>
          </a:endParaRPr>
        </a:p>
      </dsp:txBody>
      <dsp:txXfrm>
        <a:off x="6318093" y="629564"/>
        <a:ext cx="2495936" cy="913485"/>
      </dsp:txXfrm>
    </dsp:sp>
    <dsp:sp modelId="{4C4F7B2F-1A2D-46FC-A239-CA9A76CA40D0}">
      <dsp:nvSpPr>
        <dsp:cNvPr id="0" name=""/>
        <dsp:cNvSpPr/>
      </dsp:nvSpPr>
      <dsp:spPr>
        <a:xfrm>
          <a:off x="6318093"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Compartilhamento e Processamento de transações</a:t>
          </a:r>
        </a:p>
      </dsp:txBody>
      <dsp:txXfrm>
        <a:off x="6318093" y="308609"/>
        <a:ext cx="2495936" cy="320954"/>
      </dsp:txXfrm>
    </dsp:sp>
    <dsp:sp modelId="{F952D3EA-B4A8-440E-B2AF-B2B443D6F1D1}">
      <dsp:nvSpPr>
        <dsp:cNvPr id="0" name=""/>
        <dsp:cNvSpPr/>
      </dsp:nvSpPr>
      <dsp:spPr>
        <a:xfrm>
          <a:off x="6157616"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56C078-905D-45F6-9583-EEC5288AA639}">
      <dsp:nvSpPr>
        <dsp:cNvPr id="0" name=""/>
        <dsp:cNvSpPr/>
      </dsp:nvSpPr>
      <dsp:spPr>
        <a:xfrm>
          <a:off x="612873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054BF5-4CE3-4B63-9CA0-3C090C755647}">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13C2544-814C-4EA1-AD62-4650847AF57E}">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9088C42-2AB4-4A2E-A602-8761B2C8C92B}">
      <dsp:nvSpPr>
        <dsp:cNvPr id="0" name=""/>
        <dsp:cNvSpPr/>
      </dsp:nvSpPr>
      <dsp:spPr>
        <a:xfrm>
          <a:off x="322496"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19FF8FA2-F683-4142-B425-A00D26E8E43B}">
      <dsp:nvSpPr>
        <dsp:cNvPr id="0" name=""/>
        <dsp:cNvSpPr/>
      </dsp:nvSpPr>
      <dsp:spPr>
        <a:xfrm>
          <a:off x="322496"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Atores</a:t>
          </a:r>
          <a:r>
            <a:rPr lang="pt-BR" sz="1300" b="1" kern="1200">
              <a:latin typeface="Arial"/>
            </a:rPr>
            <a:t> no cenário de </a:t>
          </a:r>
          <a:r>
            <a:rPr lang="pt-BR" sz="1300" b="1" kern="1200" err="1">
              <a:latin typeface="Arial"/>
            </a:rPr>
            <a:t>BDs</a:t>
          </a:r>
          <a:endParaRPr lang="pt-BR" sz="1300" b="1" kern="1200"/>
        </a:p>
      </dsp:txBody>
      <dsp:txXfrm>
        <a:off x="322496" y="308609"/>
        <a:ext cx="2453766" cy="320954"/>
      </dsp:txXfrm>
    </dsp:sp>
    <dsp:sp modelId="{A4FDD2E4-96D7-4AC1-B879-A6492E4D35E3}">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C331ACD-2761-4884-8C9D-FD1E1E4BDA74}">
      <dsp:nvSpPr>
        <dsp:cNvPr id="0" name=""/>
        <dsp:cNvSpPr/>
      </dsp:nvSpPr>
      <dsp:spPr>
        <a:xfrm>
          <a:off x="13313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10EBA77-ABD5-45E3-A555-F161B04D9EFF}">
      <dsp:nvSpPr>
        <dsp:cNvPr id="0" name=""/>
        <dsp:cNvSpPr/>
      </dsp:nvSpPr>
      <dsp:spPr>
        <a:xfrm rot="18900000">
          <a:off x="1520929"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784C60F-A6BD-4916-A93C-25D330E865FF}">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3AAD617-4984-4431-9B91-CF25FBA290DC}">
      <dsp:nvSpPr>
        <dsp:cNvPr id="0" name=""/>
        <dsp:cNvSpPr/>
      </dsp:nvSpPr>
      <dsp:spPr>
        <a:xfrm>
          <a:off x="1794881"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686C3C42-769F-45F5-97FD-414F13761DDF}">
      <dsp:nvSpPr>
        <dsp:cNvPr id="0" name=""/>
        <dsp:cNvSpPr/>
      </dsp:nvSpPr>
      <dsp:spPr>
        <a:xfrm>
          <a:off x="1794881"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Workers</a:t>
          </a:r>
          <a:r>
            <a:rPr lang="pt-BR" sz="1300" b="1" kern="1200">
              <a:latin typeface="Arial"/>
            </a:rPr>
            <a:t> – background</a:t>
          </a:r>
        </a:p>
      </dsp:txBody>
      <dsp:txXfrm>
        <a:off x="1794881" y="2456535"/>
        <a:ext cx="2453766" cy="320954"/>
      </dsp:txXfrm>
    </dsp:sp>
    <dsp:sp modelId="{EF6E046E-2113-41F8-888F-9A39CB241424}">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FA97F0-7B08-4B63-9033-6DEDCFE2F528}">
      <dsp:nvSpPr>
        <dsp:cNvPr id="0" name=""/>
        <dsp:cNvSpPr/>
      </dsp:nvSpPr>
      <dsp:spPr>
        <a:xfrm>
          <a:off x="160551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4775324-CF5E-476C-8A1C-55CD939B77B5}">
      <dsp:nvSpPr>
        <dsp:cNvPr id="0" name=""/>
        <dsp:cNvSpPr/>
      </dsp:nvSpPr>
      <dsp:spPr>
        <a:xfrm rot="8100000">
          <a:off x="299331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5D0796F-4303-47BD-AB9E-11A9ED6B02CB}">
      <dsp:nvSpPr>
        <dsp:cNvPr id="0" name=""/>
        <dsp:cNvSpPr/>
      </dsp:nvSpPr>
      <dsp:spPr>
        <a:xfrm>
          <a:off x="301852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02D1791-0DF6-4745-B706-9911983EF934}">
      <dsp:nvSpPr>
        <dsp:cNvPr id="0" name=""/>
        <dsp:cNvSpPr/>
      </dsp:nvSpPr>
      <dsp:spPr>
        <a:xfrm>
          <a:off x="3267265"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D0EE62FF-8428-4B40-B39B-FACA09782E67}">
      <dsp:nvSpPr>
        <dsp:cNvPr id="0" name=""/>
        <dsp:cNvSpPr/>
      </dsp:nvSpPr>
      <dsp:spPr>
        <a:xfrm>
          <a:off x="3267265"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Vantagens da abordagem de </a:t>
          </a:r>
          <a:r>
            <a:rPr lang="pt-BR" sz="1300" b="1" kern="1200" err="1">
              <a:latin typeface="Arial"/>
            </a:rPr>
            <a:t>SGBDs</a:t>
          </a:r>
          <a:endParaRPr lang="pt-BR" sz="1300" b="1" kern="1200">
            <a:latin typeface="Arial"/>
          </a:endParaRPr>
        </a:p>
      </dsp:txBody>
      <dsp:txXfrm>
        <a:off x="3267265" y="308609"/>
        <a:ext cx="2453766" cy="320954"/>
      </dsp:txXfrm>
    </dsp:sp>
    <dsp:sp modelId="{14996CFD-28F2-4185-A440-D5A135677E79}">
      <dsp:nvSpPr>
        <dsp:cNvPr id="0" name=""/>
        <dsp:cNvSpPr/>
      </dsp:nvSpPr>
      <dsp:spPr>
        <a:xfrm>
          <a:off x="310678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010418-D12B-4013-9437-D5C739F5C261}">
      <dsp:nvSpPr>
        <dsp:cNvPr id="0" name=""/>
        <dsp:cNvSpPr/>
      </dsp:nvSpPr>
      <dsp:spPr>
        <a:xfrm>
          <a:off x="307790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92A85D3-FDB9-44F9-9453-333737CBC7DF}">
      <dsp:nvSpPr>
        <dsp:cNvPr id="0" name=""/>
        <dsp:cNvSpPr/>
      </dsp:nvSpPr>
      <dsp:spPr>
        <a:xfrm rot="18900000">
          <a:off x="446569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69B92A-22A4-4F6B-BA8B-7F7CCF50004C}">
      <dsp:nvSpPr>
        <dsp:cNvPr id="0" name=""/>
        <dsp:cNvSpPr/>
      </dsp:nvSpPr>
      <dsp:spPr>
        <a:xfrm>
          <a:off x="449091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02860D6-7000-457D-9C73-800599220972}">
      <dsp:nvSpPr>
        <dsp:cNvPr id="0" name=""/>
        <dsp:cNvSpPr/>
      </dsp:nvSpPr>
      <dsp:spPr>
        <a:xfrm>
          <a:off x="4739649"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9EBA20AF-525B-4E85-ACF8-3514D312C015}">
      <dsp:nvSpPr>
        <dsp:cNvPr id="0" name=""/>
        <dsp:cNvSpPr/>
      </dsp:nvSpPr>
      <dsp:spPr>
        <a:xfrm>
          <a:off x="4739649"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Quando não utilizar </a:t>
          </a:r>
          <a:r>
            <a:rPr lang="pt-BR" sz="1300" b="1" kern="1200" err="1">
              <a:latin typeface="Arial"/>
            </a:rPr>
            <a:t>SGBDs</a:t>
          </a:r>
          <a:endParaRPr lang="pt-BR" sz="1300" b="1" kern="1200">
            <a:latin typeface="Arial"/>
          </a:endParaRPr>
        </a:p>
      </dsp:txBody>
      <dsp:txXfrm>
        <a:off x="4739649" y="2456535"/>
        <a:ext cx="2453766" cy="320954"/>
      </dsp:txXfrm>
    </dsp:sp>
    <dsp:sp modelId="{0CFB56D4-E79A-429A-9920-BDF9AB1C5AF7}">
      <dsp:nvSpPr>
        <dsp:cNvPr id="0" name=""/>
        <dsp:cNvSpPr/>
      </dsp:nvSpPr>
      <dsp:spPr>
        <a:xfrm>
          <a:off x="457917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8ADBCC6-9D2D-411F-AA91-7D2A08E9E4E6}">
      <dsp:nvSpPr>
        <dsp:cNvPr id="0" name=""/>
        <dsp:cNvSpPr/>
      </dsp:nvSpPr>
      <dsp:spPr>
        <a:xfrm>
          <a:off x="45502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é modelagem?</a:t>
          </a:r>
          <a:endParaRPr lang="pt-BR" sz="1300" b="1" kern="1200"/>
        </a:p>
      </dsp:txBody>
      <dsp:txXfrm>
        <a:off x="321049" y="308609"/>
        <a:ext cx="3067207" cy="320954"/>
      </dsp:txXfrm>
    </dsp:sp>
    <dsp:sp modelId="{AC956DE1-7691-4720-A44D-78124E93B7ED}">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 Primeiro contato com modelagem de dados</a:t>
          </a:r>
        </a:p>
      </dsp:txBody>
      <dsp:txXfrm>
        <a:off x="2161529" y="2456535"/>
        <a:ext cx="3067207" cy="320954"/>
      </dsp:txXfrm>
    </dsp:sp>
    <dsp:sp modelId="{B71A846B-A183-4009-9341-17348350307A}">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97216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SQL e comandos básicos</a:t>
          </a:r>
        </a:p>
      </dsp:txBody>
      <dsp:txXfrm>
        <a:off x="4002009" y="308609"/>
        <a:ext cx="3067207" cy="320954"/>
      </dsp:txXfrm>
    </dsp:sp>
    <dsp:sp modelId="{52280603-14D9-4310-AE69-91A38DFA34F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81264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AA108-4A57-4247-A978-FA5C3675FE6A}">
      <dsp:nvSpPr>
        <dsp:cNvPr id="0" name=""/>
        <dsp:cNvSpPr/>
      </dsp:nvSpPr>
      <dsp:spPr>
        <a:xfrm>
          <a:off x="453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Delimitando o contexto dos dados</a:t>
          </a:r>
          <a:endParaRPr lang="pt-BR" sz="1200" kern="1200"/>
        </a:p>
      </dsp:txBody>
      <dsp:txXfrm>
        <a:off x="28618" y="1329570"/>
        <a:ext cx="1220793" cy="774180"/>
      </dsp:txXfrm>
    </dsp:sp>
    <dsp:sp modelId="{56B6F40C-E7D4-46D9-AE00-55A5546C9F1B}">
      <dsp:nvSpPr>
        <dsp:cNvPr id="0" name=""/>
        <dsp:cNvSpPr/>
      </dsp:nvSpPr>
      <dsp:spPr>
        <a:xfrm>
          <a:off x="726558"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5F8B16-CEF0-4A50-9950-3A401519A8B6}">
      <dsp:nvSpPr>
        <dsp:cNvPr id="0" name=""/>
        <dsp:cNvSpPr/>
      </dsp:nvSpPr>
      <dsp:spPr>
        <a:xfrm>
          <a:off x="286524"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t>
          </a:r>
          <a:r>
            <a:rPr lang="pt-BR" sz="1400" kern="1200" err="1">
              <a:latin typeface="Arial"/>
            </a:rPr>
            <a:t>Mini-mundo</a:t>
          </a:r>
          <a:endParaRPr lang="pt-BR" sz="1400" kern="1200"/>
        </a:p>
      </dsp:txBody>
      <dsp:txXfrm>
        <a:off x="299662" y="2140975"/>
        <a:ext cx="1101692" cy="422280"/>
      </dsp:txXfrm>
    </dsp:sp>
    <dsp:sp modelId="{16CDAEAD-A322-4A65-BA33-A2D7B18EF6BE}">
      <dsp:nvSpPr>
        <dsp:cNvPr id="0" name=""/>
        <dsp:cNvSpPr/>
      </dsp:nvSpPr>
      <dsp:spPr>
        <a:xfrm>
          <a:off x="159527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Requisitos para criação do modelo</a:t>
          </a:r>
          <a:endParaRPr lang="pt-BR" sz="1200" kern="1200"/>
        </a:p>
      </dsp:txBody>
      <dsp:txXfrm>
        <a:off x="1619358" y="1553848"/>
        <a:ext cx="1220793" cy="774180"/>
      </dsp:txXfrm>
    </dsp:sp>
    <dsp:sp modelId="{61F54042-6EBB-4017-BF39-EA1DFB27A06C}">
      <dsp:nvSpPr>
        <dsp:cNvPr id="0" name=""/>
        <dsp:cNvSpPr/>
      </dsp:nvSpPr>
      <dsp:spPr>
        <a:xfrm>
          <a:off x="2306724" y="677628"/>
          <a:ext cx="1514350" cy="1514350"/>
        </a:xfrm>
        <a:prstGeom prst="circularArrow">
          <a:avLst>
            <a:gd name="adj1" fmla="val 2507"/>
            <a:gd name="adj2" fmla="val 303872"/>
            <a:gd name="adj3" fmla="val 19520617"/>
            <a:gd name="adj4" fmla="val 12575511"/>
            <a:gd name="adj5" fmla="val 292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B1A9FB-A4B6-4EB5-9138-368167952120}">
      <dsp:nvSpPr>
        <dsp:cNvPr id="0" name=""/>
        <dsp:cNvSpPr/>
      </dsp:nvSpPr>
      <dsp:spPr>
        <a:xfrm>
          <a:off x="1877265"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Alto nível</a:t>
          </a:r>
          <a:endParaRPr lang="pt-BR" sz="1400" kern="1200"/>
        </a:p>
      </dsp:txBody>
      <dsp:txXfrm>
        <a:off x="1890403" y="1094344"/>
        <a:ext cx="1101692" cy="422280"/>
      </dsp:txXfrm>
    </dsp:sp>
    <dsp:sp modelId="{587E7348-A3CB-451B-874C-1DE174BFFB31}">
      <dsp:nvSpPr>
        <dsp:cNvPr id="0" name=""/>
        <dsp:cNvSpPr/>
      </dsp:nvSpPr>
      <dsp:spPr>
        <a:xfrm>
          <a:off x="3186013"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Definindo estrutura relacional</a:t>
          </a:r>
          <a:endParaRPr lang="pt-BR" sz="1200" kern="1200"/>
        </a:p>
      </dsp:txBody>
      <dsp:txXfrm>
        <a:off x="3210099" y="1329570"/>
        <a:ext cx="1220793" cy="774180"/>
      </dsp:txXfrm>
    </dsp:sp>
    <dsp:sp modelId="{180C0A62-69DB-4AFC-9EDD-269CBF867F1E}">
      <dsp:nvSpPr>
        <dsp:cNvPr id="0" name=""/>
        <dsp:cNvSpPr/>
      </dsp:nvSpPr>
      <dsp:spPr>
        <a:xfrm>
          <a:off x="3908040"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9EF6550-BD92-4F24-9039-8926E8497C48}">
      <dsp:nvSpPr>
        <dsp:cNvPr id="0" name=""/>
        <dsp:cNvSpPr/>
      </dsp:nvSpPr>
      <dsp:spPr>
        <a:xfrm>
          <a:off x="3468006"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Esquema</a:t>
          </a:r>
          <a:endParaRPr lang="pt-BR" sz="1400" kern="1200"/>
        </a:p>
      </dsp:txBody>
      <dsp:txXfrm>
        <a:off x="3481144" y="2140975"/>
        <a:ext cx="1101692" cy="422280"/>
      </dsp:txXfrm>
    </dsp:sp>
    <dsp:sp modelId="{1B2065F6-AB48-4A60-B1D5-A4CF732B9D3E}">
      <dsp:nvSpPr>
        <dsp:cNvPr id="0" name=""/>
        <dsp:cNvSpPr/>
      </dsp:nvSpPr>
      <dsp:spPr>
        <a:xfrm>
          <a:off x="4776754"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Implementando -  criando o DB.</a:t>
          </a:r>
        </a:p>
      </dsp:txBody>
      <dsp:txXfrm>
        <a:off x="4800840" y="1553848"/>
        <a:ext cx="1220793" cy="774180"/>
      </dsp:txXfrm>
    </dsp:sp>
    <dsp:sp modelId="{64D903CD-3889-404C-B34E-5CD9E6009B2B}">
      <dsp:nvSpPr>
        <dsp:cNvPr id="0" name=""/>
        <dsp:cNvSpPr/>
      </dsp:nvSpPr>
      <dsp:spPr>
        <a:xfrm>
          <a:off x="5058746"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SGBD</a:t>
          </a:r>
        </a:p>
      </dsp:txBody>
      <dsp:txXfrm>
        <a:off x="5071884" y="1094344"/>
        <a:ext cx="1101692" cy="4222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5C63B2E-8803-4BB4-99A8-639C19739F6C}">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FB00EA-94BA-4C88-AE7D-299B3EEE52A9}">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C193E3C-C57C-4617-B565-8D2A1C738F19}">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28CCB74-E916-40BA-AAA3-59F81934C66E}">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 Modelos</a:t>
          </a:r>
        </a:p>
      </dsp:txBody>
      <dsp:txXfrm>
        <a:off x="321049" y="308609"/>
        <a:ext cx="3067207" cy="320954"/>
      </dsp:txXfrm>
    </dsp:sp>
    <dsp:sp modelId="{46C17CDE-901C-4586-92C0-127BFDFF6E63}">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96F81C5-ED87-411C-9900-5ADF258BF15D}">
      <dsp:nvSpPr>
        <dsp:cNvPr id="0" name=""/>
        <dsp:cNvSpPr/>
      </dsp:nvSpPr>
      <dsp:spPr>
        <a:xfrm>
          <a:off x="13106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B40DF85-DE47-4498-83BD-20D48B00C1B0}">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6D5B7DE-4DB1-41EF-AA52-0FBEF578FAB0}">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E57C79F-0A3D-4BA4-9B93-6A23F1F57A41}">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FAF9945-F183-496D-97D3-E177F800F6DE}">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b="1" kern="1200">
              <a:latin typeface="Arial"/>
            </a:rPr>
            <a:t>Esquemas</a:t>
          </a:r>
        </a:p>
      </dsp:txBody>
      <dsp:txXfrm>
        <a:off x="2161529" y="2456535"/>
        <a:ext cx="3067207" cy="320954"/>
      </dsp:txXfrm>
    </dsp:sp>
    <dsp:sp modelId="{293A38AC-58B9-4CF5-A440-FB2BFE2AF045}">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DF11EE-0C5F-4419-8970-4C5A1E6331E2}">
      <dsp:nvSpPr>
        <dsp:cNvPr id="0" name=""/>
        <dsp:cNvSpPr/>
      </dsp:nvSpPr>
      <dsp:spPr>
        <a:xfrm>
          <a:off x="197154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EE0B0DC-FD1E-4F49-814B-59B1C7B399A8}">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6BD1596-B48E-481B-8C44-ECECE004AD12}">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7D4223E-7228-4E2F-89AA-AE0ABD5F4865}">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31329750-A9F7-4CA7-9BDB-29F4A9C1D504}">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Instâncias</a:t>
          </a:r>
        </a:p>
      </dsp:txBody>
      <dsp:txXfrm>
        <a:off x="4002009" y="308609"/>
        <a:ext cx="3067207" cy="320954"/>
      </dsp:txXfrm>
    </dsp:sp>
    <dsp:sp modelId="{E21437CD-CD44-4D94-A7B5-5CEF03657F2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307734D-2D88-4E61-AA39-F99C1EE7EEA6}">
      <dsp:nvSpPr>
        <dsp:cNvPr id="0" name=""/>
        <dsp:cNvSpPr/>
      </dsp:nvSpPr>
      <dsp:spPr>
        <a:xfrm>
          <a:off x="381202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0B2FA-ACF0-4A86-84EC-155F3C56E048}">
      <dsp:nvSpPr>
        <dsp:cNvPr id="0" name=""/>
        <dsp:cNvSpPr/>
      </dsp:nvSpPr>
      <dsp:spPr>
        <a:xfrm>
          <a:off x="0" y="1828800"/>
          <a:ext cx="7213839"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121035C-D75E-42FE-ABCB-D5D4B3A310DD}">
      <dsp:nvSpPr>
        <dsp:cNvPr id="0" name=""/>
        <dsp:cNvSpPr/>
      </dsp:nvSpPr>
      <dsp:spPr>
        <a:xfrm rot="8100000">
          <a:off x="57621"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67E284-4D6E-4F06-B252-9E5FAD31F56A}">
      <dsp:nvSpPr>
        <dsp:cNvPr id="0" name=""/>
        <dsp:cNvSpPr/>
      </dsp:nvSpPr>
      <dsp:spPr>
        <a:xfrm>
          <a:off x="87502"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65DF309-A754-4BCF-BF20-8A4123FF6456}">
      <dsp:nvSpPr>
        <dsp:cNvPr id="0" name=""/>
        <dsp:cNvSpPr/>
      </dsp:nvSpPr>
      <dsp:spPr>
        <a:xfrm>
          <a:off x="382304"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2009</a:t>
          </a:r>
          <a:endParaRPr lang="pt-BR" sz="1100" kern="1200"/>
        </a:p>
      </dsp:txBody>
      <dsp:txXfrm>
        <a:off x="382304" y="746150"/>
        <a:ext cx="2400558" cy="1082649"/>
      </dsp:txXfrm>
    </dsp:sp>
    <dsp:sp modelId="{5121F45E-1AA5-418C-89A4-15C554A1D5AE}">
      <dsp:nvSpPr>
        <dsp:cNvPr id="0" name=""/>
        <dsp:cNvSpPr/>
      </dsp:nvSpPr>
      <dsp:spPr>
        <a:xfrm>
          <a:off x="382304"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b="0" kern="1200"/>
            <a:t>Redes de computadores</a:t>
          </a:r>
          <a:endParaRPr lang="pt-BR" sz="1400" kern="1200"/>
        </a:p>
      </dsp:txBody>
      <dsp:txXfrm>
        <a:off x="382304" y="365759"/>
        <a:ext cx="2400558" cy="380390"/>
      </dsp:txXfrm>
    </dsp:sp>
    <dsp:sp modelId="{931AA499-B491-4A02-A218-A79BA6414E60}">
      <dsp:nvSpPr>
        <dsp:cNvPr id="0" name=""/>
        <dsp:cNvSpPr/>
      </dsp:nvSpPr>
      <dsp:spPr>
        <a:xfrm>
          <a:off x="192109"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845BCCC-7F9E-451D-9FB2-6BCC3A670F70}">
      <dsp:nvSpPr>
        <dsp:cNvPr id="0" name=""/>
        <dsp:cNvSpPr/>
      </dsp:nvSpPr>
      <dsp:spPr>
        <a:xfrm>
          <a:off x="15787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75E11D-B3FF-4FA8-A0C5-63C45C03959A}">
      <dsp:nvSpPr>
        <dsp:cNvPr id="0" name=""/>
        <dsp:cNvSpPr/>
      </dsp:nvSpPr>
      <dsp:spPr>
        <a:xfrm rot="18900000">
          <a:off x="149687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50CE6-FFCB-4292-9283-FFA8FC2E7EAD}">
      <dsp:nvSpPr>
        <dsp:cNvPr id="0" name=""/>
        <dsp:cNvSpPr/>
      </dsp:nvSpPr>
      <dsp:spPr>
        <a:xfrm>
          <a:off x="152675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6125A0A-D7DA-47AE-9E78-872A90D274CE}">
      <dsp:nvSpPr>
        <dsp:cNvPr id="0" name=""/>
        <dsp:cNvSpPr/>
      </dsp:nvSpPr>
      <dsp:spPr>
        <a:xfrm>
          <a:off x="1821561"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kern="1200">
              <a:latin typeface="Arial"/>
            </a:rPr>
            <a:t>2012</a:t>
          </a:r>
          <a:endParaRPr lang="pt-BR" sz="1100" kern="1200"/>
        </a:p>
      </dsp:txBody>
      <dsp:txXfrm>
        <a:off x="1821561" y="1828800"/>
        <a:ext cx="2400558" cy="1082649"/>
      </dsp:txXfrm>
    </dsp:sp>
    <dsp:sp modelId="{88DDAD45-EE64-4166-8EF0-F7C676D6952B}">
      <dsp:nvSpPr>
        <dsp:cNvPr id="0" name=""/>
        <dsp:cNvSpPr/>
      </dsp:nvSpPr>
      <dsp:spPr>
        <a:xfrm>
          <a:off x="1821561"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Programação</a:t>
          </a:r>
          <a:endParaRPr lang="pt-BR" sz="1400" kern="1200"/>
        </a:p>
      </dsp:txBody>
      <dsp:txXfrm>
        <a:off x="1821561" y="2911449"/>
        <a:ext cx="2400558" cy="380390"/>
      </dsp:txXfrm>
    </dsp:sp>
    <dsp:sp modelId="{956F4F7A-B7CF-4C64-A9BC-BD814E847B25}">
      <dsp:nvSpPr>
        <dsp:cNvPr id="0" name=""/>
        <dsp:cNvSpPr/>
      </dsp:nvSpPr>
      <dsp:spPr>
        <a:xfrm>
          <a:off x="163136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673826F-8F33-4F2C-A356-D3B04F2F8762}">
      <dsp:nvSpPr>
        <dsp:cNvPr id="0" name=""/>
        <dsp:cNvSpPr/>
      </dsp:nvSpPr>
      <dsp:spPr>
        <a:xfrm>
          <a:off x="159713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D376D2-ADCD-4EC7-906F-CFEAB54ED67F}">
      <dsp:nvSpPr>
        <dsp:cNvPr id="0" name=""/>
        <dsp:cNvSpPr/>
      </dsp:nvSpPr>
      <dsp:spPr>
        <a:xfrm rot="8100000">
          <a:off x="2936135"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E1650-EAC2-4EBE-8E58-9D1D4735BC51}">
      <dsp:nvSpPr>
        <dsp:cNvPr id="0" name=""/>
        <dsp:cNvSpPr/>
      </dsp:nvSpPr>
      <dsp:spPr>
        <a:xfrm>
          <a:off x="2966015"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B673F781-EA21-499A-94E9-E2AC1AD27FC8}">
      <dsp:nvSpPr>
        <dsp:cNvPr id="0" name=""/>
        <dsp:cNvSpPr/>
      </dsp:nvSpPr>
      <dsp:spPr>
        <a:xfrm>
          <a:off x="3260818"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2014</a:t>
          </a:r>
          <a:endParaRPr lang="pt-BR" sz="1100" kern="1200"/>
        </a:p>
      </dsp:txBody>
      <dsp:txXfrm>
        <a:off x="3260818" y="746150"/>
        <a:ext cx="2400558" cy="1082649"/>
      </dsp:txXfrm>
    </dsp:sp>
    <dsp:sp modelId="{9D48930A-7C6B-4DFE-A866-11B6C3304BF0}">
      <dsp:nvSpPr>
        <dsp:cNvPr id="0" name=""/>
        <dsp:cNvSpPr/>
      </dsp:nvSpPr>
      <dsp:spPr>
        <a:xfrm>
          <a:off x="3260818"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 Gerenciamento de Projetos</a:t>
          </a:r>
          <a:endParaRPr lang="pt-BR" sz="1400" kern="1200"/>
        </a:p>
      </dsp:txBody>
      <dsp:txXfrm>
        <a:off x="3260818" y="365759"/>
        <a:ext cx="2400558" cy="380390"/>
      </dsp:txXfrm>
    </dsp:sp>
    <dsp:sp modelId="{10D413D9-5D6C-4891-A5A5-4D9E77D0381E}">
      <dsp:nvSpPr>
        <dsp:cNvPr id="0" name=""/>
        <dsp:cNvSpPr/>
      </dsp:nvSpPr>
      <dsp:spPr>
        <a:xfrm>
          <a:off x="3070623"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D263E7-F2C3-462A-B48C-7C0356FBD6CF}">
      <dsp:nvSpPr>
        <dsp:cNvPr id="0" name=""/>
        <dsp:cNvSpPr/>
      </dsp:nvSpPr>
      <dsp:spPr>
        <a:xfrm>
          <a:off x="30354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F5D9C7-2E58-4AA5-B9E4-65C3EC9D62DC}">
      <dsp:nvSpPr>
        <dsp:cNvPr id="0" name=""/>
        <dsp:cNvSpPr/>
      </dsp:nvSpPr>
      <dsp:spPr>
        <a:xfrm rot="18900000">
          <a:off x="4375391"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2377C-CB72-44B0-B6AC-BCE5F5749904}">
      <dsp:nvSpPr>
        <dsp:cNvPr id="0" name=""/>
        <dsp:cNvSpPr/>
      </dsp:nvSpPr>
      <dsp:spPr>
        <a:xfrm>
          <a:off x="4405272"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AF53F04-5860-4731-9BD7-546104319E4B}">
      <dsp:nvSpPr>
        <dsp:cNvPr id="0" name=""/>
        <dsp:cNvSpPr/>
      </dsp:nvSpPr>
      <dsp:spPr>
        <a:xfrm>
          <a:off x="4700075"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b="0" kern="1200">
              <a:latin typeface="Arial"/>
            </a:rPr>
            <a:t>2017</a:t>
          </a:r>
          <a:endParaRPr lang="pt-BR" sz="1100" b="1" kern="1200"/>
        </a:p>
      </dsp:txBody>
      <dsp:txXfrm>
        <a:off x="4700075" y="1828800"/>
        <a:ext cx="2400558" cy="1082649"/>
      </dsp:txXfrm>
    </dsp:sp>
    <dsp:sp modelId="{1AE28C39-37D2-4CE4-9F11-2EE0D5DFDE8A}">
      <dsp:nvSpPr>
        <dsp:cNvPr id="0" name=""/>
        <dsp:cNvSpPr/>
      </dsp:nvSpPr>
      <dsp:spPr>
        <a:xfrm>
          <a:off x="4700075"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rtl="0">
            <a:lnSpc>
              <a:spcPct val="90000"/>
            </a:lnSpc>
            <a:spcBef>
              <a:spcPct val="0"/>
            </a:spcBef>
            <a:spcAft>
              <a:spcPct val="35000"/>
            </a:spcAft>
            <a:buNone/>
            <a:defRPr b="1"/>
          </a:pPr>
          <a:r>
            <a:rPr lang="pt-BR" sz="1400" b="0" kern="1200">
              <a:latin typeface="Arial"/>
            </a:rPr>
            <a:t> Ciencia de dados</a:t>
          </a:r>
          <a:endParaRPr lang="pt-BR" sz="1400" b="1" kern="1200">
            <a:latin typeface="Arial"/>
          </a:endParaRPr>
        </a:p>
      </dsp:txBody>
      <dsp:txXfrm>
        <a:off x="4700075" y="2911449"/>
        <a:ext cx="2400558" cy="380390"/>
      </dsp:txXfrm>
    </dsp:sp>
    <dsp:sp modelId="{1C7D7688-5C94-4C01-BD58-26EB172BC7B9}">
      <dsp:nvSpPr>
        <dsp:cNvPr id="0" name=""/>
        <dsp:cNvSpPr/>
      </dsp:nvSpPr>
      <dsp:spPr>
        <a:xfrm>
          <a:off x="4509880"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C7BC974-9615-41E4-9574-556D407AAE29}">
      <dsp:nvSpPr>
        <dsp:cNvPr id="0" name=""/>
        <dsp:cNvSpPr/>
      </dsp:nvSpPr>
      <dsp:spPr>
        <a:xfrm>
          <a:off x="447474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9A49FF3A-FBF7-4531-AB47-9465F924D474}">
      <dsp:nvSpPr>
        <dsp:cNvPr id="0" name=""/>
        <dsp:cNvSpPr/>
      </dsp:nvSpPr>
      <dsp:spPr>
        <a:xfrm rot="8100000">
          <a:off x="540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759DB7-F496-4157-8DD6-209ABC678E80}">
      <dsp:nvSpPr>
        <dsp:cNvPr id="0" name=""/>
        <dsp:cNvSpPr/>
      </dsp:nvSpPr>
      <dsp:spPr>
        <a:xfrm>
          <a:off x="792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A50A14B-5997-4AAF-A2CF-32C9E81D7A8D}">
      <dsp:nvSpPr>
        <dsp:cNvPr id="0" name=""/>
        <dsp:cNvSpPr/>
      </dsp:nvSpPr>
      <dsp:spPr>
        <a:xfrm>
          <a:off x="327964"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pt-BR" sz="1500" b="0" kern="1200">
              <a:latin typeface="Arial"/>
            </a:rPr>
            <a:t>Categorias do usuário</a:t>
          </a:r>
        </a:p>
      </dsp:txBody>
      <dsp:txXfrm>
        <a:off x="327964" y="629564"/>
        <a:ext cx="3114161" cy="913485"/>
      </dsp:txXfrm>
    </dsp:sp>
    <dsp:sp modelId="{FF68C7F3-7290-4DFA-81BC-42BFDA2601F8}">
      <dsp:nvSpPr>
        <dsp:cNvPr id="0" name=""/>
        <dsp:cNvSpPr/>
      </dsp:nvSpPr>
      <dsp:spPr>
        <a:xfrm>
          <a:off x="327964"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Linguagens</a:t>
          </a:r>
          <a:r>
            <a:rPr lang="pt-BR" sz="2000" kern="1200">
              <a:latin typeface="Arial"/>
            </a:rPr>
            <a:t> e interfaces</a:t>
          </a:r>
          <a:endParaRPr lang="pt-BR" sz="2000" kern="1200"/>
        </a:p>
      </dsp:txBody>
      <dsp:txXfrm>
        <a:off x="327964" y="308609"/>
        <a:ext cx="3114161" cy="320954"/>
      </dsp:txXfrm>
    </dsp:sp>
    <dsp:sp modelId="{22A6FB89-E856-4F85-BA13-86D368499166}">
      <dsp:nvSpPr>
        <dsp:cNvPr id="0" name=""/>
        <dsp:cNvSpPr/>
      </dsp:nvSpPr>
      <dsp:spPr>
        <a:xfrm>
          <a:off x="1674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9033E4C-FED4-48DF-8E0F-3C613EDFEC00}">
      <dsp:nvSpPr>
        <dsp:cNvPr id="0" name=""/>
        <dsp:cNvSpPr/>
      </dsp:nvSpPr>
      <dsp:spPr>
        <a:xfrm>
          <a:off x="1379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9250C4F-69C4-4AA5-A2EC-A976856F0199}">
      <dsp:nvSpPr>
        <dsp:cNvPr id="0" name=""/>
        <dsp:cNvSpPr/>
      </dsp:nvSpPr>
      <dsp:spPr>
        <a:xfrm rot="18900000">
          <a:off x="192279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154154F-C377-47B2-B732-70A1D6EF014A}">
      <dsp:nvSpPr>
        <dsp:cNvPr id="0" name=""/>
        <dsp:cNvSpPr/>
      </dsp:nvSpPr>
      <dsp:spPr>
        <a:xfrm>
          <a:off x="194800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30A6B48-EB57-4C95-97A3-81B9AA3FBCE4}">
      <dsp:nvSpPr>
        <dsp:cNvPr id="0" name=""/>
        <dsp:cNvSpPr/>
      </dsp:nvSpPr>
      <dsp:spPr>
        <a:xfrm>
          <a:off x="2196743" y="1543049"/>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E917454C-ED45-4D2C-9BA8-41DED42E01BD}">
      <dsp:nvSpPr>
        <dsp:cNvPr id="0" name=""/>
        <dsp:cNvSpPr/>
      </dsp:nvSpPr>
      <dsp:spPr>
        <a:xfrm>
          <a:off x="2196743" y="2456535"/>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Ambientes de SGBD</a:t>
          </a:r>
        </a:p>
      </dsp:txBody>
      <dsp:txXfrm>
        <a:off x="2196743" y="2456535"/>
        <a:ext cx="3114161" cy="320954"/>
      </dsp:txXfrm>
    </dsp:sp>
    <dsp:sp modelId="{BA2EEECD-2CF8-4344-8385-581BB304FD1F}">
      <dsp:nvSpPr>
        <dsp:cNvPr id="0" name=""/>
        <dsp:cNvSpPr/>
      </dsp:nvSpPr>
      <dsp:spPr>
        <a:xfrm>
          <a:off x="203626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910A78-AA96-47A3-B226-01A78C7B09F5}">
      <dsp:nvSpPr>
        <dsp:cNvPr id="0" name=""/>
        <dsp:cNvSpPr/>
      </dsp:nvSpPr>
      <dsp:spPr>
        <a:xfrm>
          <a:off x="200676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E7AEAF1-61D4-4064-A145-1DD8E76E2910}">
      <dsp:nvSpPr>
        <dsp:cNvPr id="0" name=""/>
        <dsp:cNvSpPr/>
      </dsp:nvSpPr>
      <dsp:spPr>
        <a:xfrm rot="8100000">
          <a:off x="379157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B3DA3D87-1FCF-4588-BE68-4E90F7A09DF3}">
      <dsp:nvSpPr>
        <dsp:cNvPr id="0" name=""/>
        <dsp:cNvSpPr/>
      </dsp:nvSpPr>
      <dsp:spPr>
        <a:xfrm>
          <a:off x="381678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F3F59E2-688D-449F-9085-FFECC34C7F54}">
      <dsp:nvSpPr>
        <dsp:cNvPr id="0" name=""/>
        <dsp:cNvSpPr/>
      </dsp:nvSpPr>
      <dsp:spPr>
        <a:xfrm>
          <a:off x="4065522"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8087E034-8296-4AE8-9B3F-4766FC0C0E84}">
      <dsp:nvSpPr>
        <dsp:cNvPr id="0" name=""/>
        <dsp:cNvSpPr/>
      </dsp:nvSpPr>
      <dsp:spPr>
        <a:xfrm>
          <a:off x="4065522"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kern="1200">
              <a:latin typeface="Arial"/>
            </a:rPr>
            <a:t>Utilitários e ferramentas</a:t>
          </a:r>
        </a:p>
      </dsp:txBody>
      <dsp:txXfrm>
        <a:off x="4065522" y="308609"/>
        <a:ext cx="3114161" cy="320954"/>
      </dsp:txXfrm>
    </dsp:sp>
    <dsp:sp modelId="{055A268D-9AD3-4867-B767-FADE0B5F252D}">
      <dsp:nvSpPr>
        <dsp:cNvPr id="0" name=""/>
        <dsp:cNvSpPr/>
      </dsp:nvSpPr>
      <dsp:spPr>
        <a:xfrm>
          <a:off x="390504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5D635F-81B6-402B-A87B-0E645EB33FC0}">
      <dsp:nvSpPr>
        <dsp:cNvPr id="0" name=""/>
        <dsp:cNvSpPr/>
      </dsp:nvSpPr>
      <dsp:spPr>
        <a:xfrm>
          <a:off x="387554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36CA075-7257-4C8B-A7CF-3B3148D7DA2C}">
      <dsp:nvSpPr>
        <dsp:cNvPr id="0" name=""/>
        <dsp:cNvSpPr/>
      </dsp:nvSpPr>
      <dsp:spPr>
        <a:xfrm rot="8100000">
          <a:off x="481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F543B74-416D-4A72-8EC7-575B7FC25027}">
      <dsp:nvSpPr>
        <dsp:cNvPr id="0" name=""/>
        <dsp:cNvSpPr/>
      </dsp:nvSpPr>
      <dsp:spPr>
        <a:xfrm>
          <a:off x="733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20738F9-8341-477F-8B29-9907C5B0821F}">
      <dsp:nvSpPr>
        <dsp:cNvPr id="0" name=""/>
        <dsp:cNvSpPr/>
      </dsp:nvSpPr>
      <dsp:spPr>
        <a:xfrm>
          <a:off x="322109" y="629564"/>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0" bIns="133350" numCol="1" spcCol="1270" anchor="t" anchorCtr="0">
          <a:noAutofit/>
        </a:bodyPr>
        <a:lstStyle/>
        <a:p>
          <a:pPr marL="0" lvl="0" indent="0" algn="l" defTabSz="622300">
            <a:lnSpc>
              <a:spcPct val="90000"/>
            </a:lnSpc>
            <a:spcBef>
              <a:spcPct val="0"/>
            </a:spcBef>
            <a:spcAft>
              <a:spcPct val="35000"/>
            </a:spcAft>
            <a:buNone/>
          </a:pPr>
          <a:r>
            <a:rPr lang="pt-BR" sz="1400" b="1" kern="1200">
              <a:latin typeface="Arial"/>
            </a:rPr>
            <a:t>Centralizado</a:t>
          </a:r>
          <a:endParaRPr lang="pt-BR" sz="1400" b="1" kern="1200"/>
        </a:p>
        <a:p>
          <a:pPr marL="0" lvl="0" indent="0" algn="l" defTabSz="622300">
            <a:lnSpc>
              <a:spcPct val="90000"/>
            </a:lnSpc>
            <a:spcBef>
              <a:spcPct val="0"/>
            </a:spcBef>
            <a:spcAft>
              <a:spcPct val="35000"/>
            </a:spcAft>
            <a:buNone/>
          </a:pPr>
          <a:r>
            <a:rPr lang="pt-BR" sz="1400" b="1" kern="1200">
              <a:latin typeface="Arial"/>
            </a:rPr>
            <a:t>Distribuído</a:t>
          </a:r>
        </a:p>
      </dsp:txBody>
      <dsp:txXfrm>
        <a:off x="322109" y="629564"/>
        <a:ext cx="2729435" cy="913485"/>
      </dsp:txXfrm>
    </dsp:sp>
    <dsp:sp modelId="{F1A7D2AB-2184-49B7-84DD-B754E6FEC4ED}">
      <dsp:nvSpPr>
        <dsp:cNvPr id="0" name=""/>
        <dsp:cNvSpPr/>
      </dsp:nvSpPr>
      <dsp:spPr>
        <a:xfrm>
          <a:off x="322109" y="308609"/>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Modelos de arquitetura</a:t>
          </a:r>
        </a:p>
      </dsp:txBody>
      <dsp:txXfrm>
        <a:off x="322109" y="308609"/>
        <a:ext cx="2729435" cy="320954"/>
      </dsp:txXfrm>
    </dsp:sp>
    <dsp:sp modelId="{C8EC632E-8492-4CB8-B06C-C5E8460B165C}">
      <dsp:nvSpPr>
        <dsp:cNvPr id="0" name=""/>
        <dsp:cNvSpPr/>
      </dsp:nvSpPr>
      <dsp:spPr>
        <a:xfrm>
          <a:off x="1616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B053A9-D47E-45E9-B2E2-2C747FFBC142}">
      <dsp:nvSpPr>
        <dsp:cNvPr id="0" name=""/>
        <dsp:cNvSpPr/>
      </dsp:nvSpPr>
      <dsp:spPr>
        <a:xfrm>
          <a:off x="132130"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229AB38-5738-46AE-B925-05799BE821C5}">
      <dsp:nvSpPr>
        <dsp:cNvPr id="0" name=""/>
        <dsp:cNvSpPr/>
      </dsp:nvSpPr>
      <dsp:spPr>
        <a:xfrm rot="18900000">
          <a:off x="426095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F996FE9-48F0-4A34-ACE6-E5F68761E2BA}">
      <dsp:nvSpPr>
        <dsp:cNvPr id="0" name=""/>
        <dsp:cNvSpPr/>
      </dsp:nvSpPr>
      <dsp:spPr>
        <a:xfrm>
          <a:off x="428616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86CE00C-9FB4-46C0-B955-ADDD8ABD5730}">
      <dsp:nvSpPr>
        <dsp:cNvPr id="0" name=""/>
        <dsp:cNvSpPr/>
      </dsp:nvSpPr>
      <dsp:spPr>
        <a:xfrm>
          <a:off x="4534903" y="1543049"/>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88900" bIns="88900" numCol="1" spcCol="1270" anchor="b" anchorCtr="0">
          <a:noAutofit/>
        </a:bodyPr>
        <a:lstStyle/>
        <a:p>
          <a:pPr marL="0" lvl="0" indent="0" algn="l" defTabSz="622300" rtl="0">
            <a:lnSpc>
              <a:spcPct val="90000"/>
            </a:lnSpc>
            <a:spcBef>
              <a:spcPct val="0"/>
            </a:spcBef>
            <a:spcAft>
              <a:spcPct val="35000"/>
            </a:spcAft>
            <a:buNone/>
            <a:defRPr b="1"/>
          </a:pPr>
          <a:r>
            <a:rPr lang="pt-BR" sz="1400" b="1" kern="1200">
              <a:latin typeface="Arial"/>
            </a:rPr>
            <a:t> Modelo, usuários, sites ...</a:t>
          </a:r>
        </a:p>
      </dsp:txBody>
      <dsp:txXfrm>
        <a:off x="4534903" y="1543049"/>
        <a:ext cx="2729435" cy="913485"/>
      </dsp:txXfrm>
    </dsp:sp>
    <dsp:sp modelId="{BB6AE525-DEC4-49F6-860F-0BAB6FBFEF39}">
      <dsp:nvSpPr>
        <dsp:cNvPr id="0" name=""/>
        <dsp:cNvSpPr/>
      </dsp:nvSpPr>
      <dsp:spPr>
        <a:xfrm>
          <a:off x="4534903" y="2456535"/>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b="1" kern="1200">
              <a:latin typeface="Arial"/>
            </a:rPr>
            <a:t> Classificação de SGBD</a:t>
          </a:r>
        </a:p>
      </dsp:txBody>
      <dsp:txXfrm>
        <a:off x="4534903" y="2456535"/>
        <a:ext cx="2729435" cy="320954"/>
      </dsp:txXfrm>
    </dsp:sp>
    <dsp:sp modelId="{FE5C3F45-EF44-4C6D-B19D-C170BF76728C}">
      <dsp:nvSpPr>
        <dsp:cNvPr id="0" name=""/>
        <dsp:cNvSpPr/>
      </dsp:nvSpPr>
      <dsp:spPr>
        <a:xfrm>
          <a:off x="437442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2F190E7-2629-4D8F-B622-959DB55D4BBC}">
      <dsp:nvSpPr>
        <dsp:cNvPr id="0" name=""/>
        <dsp:cNvSpPr/>
      </dsp:nvSpPr>
      <dsp:spPr>
        <a:xfrm>
          <a:off x="4344924"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567D-6021-4C9A-BC05-E73DEBB753B8}">
      <dsp:nvSpPr>
        <dsp:cNvPr id="0" name=""/>
        <dsp:cNvSpPr/>
      </dsp:nvSpPr>
      <dsp:spPr>
        <a:xfrm>
          <a:off x="0" y="1828800"/>
          <a:ext cx="859928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69ED53A6-5949-4025-B0E9-9881446E36D1}">
      <dsp:nvSpPr>
        <dsp:cNvPr id="0" name=""/>
        <dsp:cNvSpPr/>
      </dsp:nvSpPr>
      <dsp:spPr>
        <a:xfrm rot="8100000">
          <a:off x="5795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ADCA57-A506-40E8-8084-5F7A4E55B30B}">
      <dsp:nvSpPr>
        <dsp:cNvPr id="0" name=""/>
        <dsp:cNvSpPr/>
      </dsp:nvSpPr>
      <dsp:spPr>
        <a:xfrm>
          <a:off x="8783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4AEBBB0F-8EA2-4C6A-A5C9-AC701CC44F82}">
      <dsp:nvSpPr>
        <dsp:cNvPr id="0" name=""/>
        <dsp:cNvSpPr/>
      </dsp:nvSpPr>
      <dsp:spPr>
        <a:xfrm>
          <a:off x="38263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Histórico</a:t>
          </a:r>
          <a:endParaRPr lang="en-US" sz="1000" kern="1200"/>
        </a:p>
        <a:p>
          <a:pPr marL="0" lvl="0" indent="0" algn="l" defTabSz="444500">
            <a:lnSpc>
              <a:spcPct val="90000"/>
            </a:lnSpc>
            <a:spcBef>
              <a:spcPct val="0"/>
            </a:spcBef>
            <a:spcAft>
              <a:spcPct val="35000"/>
            </a:spcAft>
            <a:buNone/>
          </a:pPr>
          <a:r>
            <a:rPr lang="en-US" sz="1000" b="0" kern="1200">
              <a:latin typeface="Arial"/>
            </a:rPr>
            <a:t> O que </a:t>
          </a:r>
          <a:r>
            <a:rPr lang="en-US" sz="1000" b="0" kern="1200" err="1">
              <a:latin typeface="Arial"/>
            </a:rPr>
            <a:t>são</a:t>
          </a:r>
          <a:r>
            <a:rPr lang="en-US" sz="1000" b="0" kern="1200">
              <a:latin typeface="Arial"/>
            </a:rPr>
            <a:t> BDs ?</a:t>
          </a:r>
          <a:endParaRPr lang="en-US" sz="1000" b="0" kern="1200"/>
        </a:p>
        <a:p>
          <a:pPr marL="0" lvl="0" indent="0" algn="l" defTabSz="444500">
            <a:lnSpc>
              <a:spcPct val="90000"/>
            </a:lnSpc>
            <a:spcBef>
              <a:spcPct val="0"/>
            </a:spcBef>
            <a:spcAft>
              <a:spcPct val="35000"/>
            </a:spcAft>
            <a:buNone/>
          </a:pPr>
          <a:r>
            <a:rPr lang="en-US" sz="1000" b="0" kern="1200">
              <a:latin typeface="Arial"/>
            </a:rPr>
            <a:t> Era dos dados</a:t>
          </a:r>
          <a:endParaRPr lang="en-US" sz="1000" b="0" kern="1200"/>
        </a:p>
      </dsp:txBody>
      <dsp:txXfrm>
        <a:off x="382636" y="746150"/>
        <a:ext cx="2860304" cy="1082649"/>
      </dsp:txXfrm>
    </dsp:sp>
    <dsp:sp modelId="{4BBC3201-7084-40FB-A308-5C811690208C}">
      <dsp:nvSpPr>
        <dsp:cNvPr id="0" name=""/>
        <dsp:cNvSpPr/>
      </dsp:nvSpPr>
      <dsp:spPr>
        <a:xfrm>
          <a:off x="38263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latin typeface="Arial"/>
            </a:rPr>
            <a:t> </a:t>
          </a:r>
          <a:r>
            <a:rPr lang="en-US" sz="1400" kern="1200" err="1">
              <a:latin typeface="Arial"/>
            </a:rPr>
            <a:t>Contextualização</a:t>
          </a:r>
          <a:endParaRPr lang="en-US" sz="1400" kern="1200"/>
        </a:p>
      </dsp:txBody>
      <dsp:txXfrm>
        <a:off x="382636" y="365759"/>
        <a:ext cx="2860304" cy="380390"/>
      </dsp:txXfrm>
    </dsp:sp>
    <dsp:sp modelId="{A6A889FE-F2F3-404E-9CAE-A50ACDB03FB3}">
      <dsp:nvSpPr>
        <dsp:cNvPr id="0" name=""/>
        <dsp:cNvSpPr/>
      </dsp:nvSpPr>
      <dsp:spPr>
        <a:xfrm>
          <a:off x="19244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D56AB9B-A677-4F16-9F06-1DB2AC644E23}">
      <dsp:nvSpPr>
        <dsp:cNvPr id="0" name=""/>
        <dsp:cNvSpPr/>
      </dsp:nvSpPr>
      <dsp:spPr>
        <a:xfrm>
          <a:off x="1582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E104D-8450-43FA-8D57-7ED31FF79229}">
      <dsp:nvSpPr>
        <dsp:cNvPr id="0" name=""/>
        <dsp:cNvSpPr/>
      </dsp:nvSpPr>
      <dsp:spPr>
        <a:xfrm rot="18900000">
          <a:off x="177416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3C5655-1790-4540-9C03-1CA7491E2E14}">
      <dsp:nvSpPr>
        <dsp:cNvPr id="0" name=""/>
        <dsp:cNvSpPr/>
      </dsp:nvSpPr>
      <dsp:spPr>
        <a:xfrm>
          <a:off x="180404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F53F20E-09CA-4E2C-80A3-58776379C8D1}">
      <dsp:nvSpPr>
        <dsp:cNvPr id="0" name=""/>
        <dsp:cNvSpPr/>
      </dsp:nvSpPr>
      <dsp:spPr>
        <a:xfrm>
          <a:off x="2098851"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Características</a:t>
          </a:r>
          <a:r>
            <a:rPr lang="en-US" sz="1000" b="0" kern="1200">
              <a:latin typeface="Arial"/>
            </a:rPr>
            <a:t> </a:t>
          </a:r>
          <a:r>
            <a:rPr lang="en-US" sz="1000" b="0" kern="1200" err="1">
              <a:latin typeface="Arial"/>
            </a:rPr>
            <a:t>principais</a:t>
          </a:r>
          <a:endParaRPr lang="en-US" sz="1000" b="0" kern="1200"/>
        </a:p>
        <a:p>
          <a:pPr marL="0" lvl="0" indent="0" algn="l" defTabSz="444500">
            <a:lnSpc>
              <a:spcPct val="90000"/>
            </a:lnSpc>
            <a:spcBef>
              <a:spcPct val="0"/>
            </a:spcBef>
            <a:spcAft>
              <a:spcPct val="35000"/>
            </a:spcAft>
            <a:buNone/>
          </a:pPr>
          <a:r>
            <a:rPr lang="en-US" sz="1000" b="0" kern="1200" err="1">
              <a:latin typeface="Arial"/>
            </a:rPr>
            <a:t>StakeHolders</a:t>
          </a:r>
          <a:endParaRPr lang="en-US" sz="1000" b="0" kern="1200">
            <a:latin typeface="Arial"/>
          </a:endParaRPr>
        </a:p>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Vantagnes</a:t>
          </a:r>
          <a:r>
            <a:rPr lang="en-US" sz="1000" b="0" kern="1200">
              <a:latin typeface="Arial"/>
            </a:rPr>
            <a:t> e </a:t>
          </a:r>
          <a:r>
            <a:rPr lang="en-US" sz="1000" b="0" kern="1200" err="1">
              <a:latin typeface="Arial"/>
            </a:rPr>
            <a:t>quando</a:t>
          </a:r>
          <a:r>
            <a:rPr lang="en-US" sz="1000" b="0" kern="1200">
              <a:latin typeface="Arial"/>
            </a:rPr>
            <a:t> </a:t>
          </a:r>
          <a:r>
            <a:rPr lang="en-US" sz="1000" b="0" kern="1200" err="1">
              <a:latin typeface="Arial"/>
            </a:rPr>
            <a:t>não</a:t>
          </a:r>
          <a:r>
            <a:rPr lang="en-US" sz="1000" b="0" kern="1200">
              <a:latin typeface="Arial"/>
            </a:rPr>
            <a:t> usar?</a:t>
          </a:r>
        </a:p>
      </dsp:txBody>
      <dsp:txXfrm>
        <a:off x="2098851" y="1828800"/>
        <a:ext cx="2860304" cy="1082649"/>
      </dsp:txXfrm>
    </dsp:sp>
    <dsp:sp modelId="{853C2D94-E0EA-423E-A300-713BC69E5CE6}">
      <dsp:nvSpPr>
        <dsp:cNvPr id="0" name=""/>
        <dsp:cNvSpPr/>
      </dsp:nvSpPr>
      <dsp:spPr>
        <a:xfrm>
          <a:off x="2098851"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Explorando</a:t>
          </a:r>
          <a:r>
            <a:rPr lang="en-US" sz="1400" b="1" kern="1200">
              <a:latin typeface="Arial"/>
            </a:rPr>
            <a:t> SGBDs</a:t>
          </a:r>
          <a:endParaRPr lang="en-US" sz="1400" b="1" kern="1200"/>
        </a:p>
      </dsp:txBody>
      <dsp:txXfrm>
        <a:off x="2098851" y="2911449"/>
        <a:ext cx="2860304" cy="380390"/>
      </dsp:txXfrm>
    </dsp:sp>
    <dsp:sp modelId="{071BD297-1357-40C4-90D7-2862B8D1E060}">
      <dsp:nvSpPr>
        <dsp:cNvPr id="0" name=""/>
        <dsp:cNvSpPr/>
      </dsp:nvSpPr>
      <dsp:spPr>
        <a:xfrm>
          <a:off x="190865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59EAEF-CC2F-46AD-9420-C7CA34DB70E0}">
      <dsp:nvSpPr>
        <dsp:cNvPr id="0" name=""/>
        <dsp:cNvSpPr/>
      </dsp:nvSpPr>
      <dsp:spPr>
        <a:xfrm>
          <a:off x="187442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A90FD-FFF1-49F2-BF1F-A5F46356DE31}">
      <dsp:nvSpPr>
        <dsp:cNvPr id="0" name=""/>
        <dsp:cNvSpPr/>
      </dsp:nvSpPr>
      <dsp:spPr>
        <a:xfrm rot="8100000">
          <a:off x="349038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D81E11-F72A-414D-ACE0-54317424C312}">
      <dsp:nvSpPr>
        <dsp:cNvPr id="0" name=""/>
        <dsp:cNvSpPr/>
      </dsp:nvSpPr>
      <dsp:spPr>
        <a:xfrm>
          <a:off x="3520264"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7F64348-1A16-457F-9FBC-D14A6903A334}">
      <dsp:nvSpPr>
        <dsp:cNvPr id="0" name=""/>
        <dsp:cNvSpPr/>
      </dsp:nvSpPr>
      <dsp:spPr>
        <a:xfrm>
          <a:off x="381506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Modelagem</a:t>
          </a:r>
          <a:r>
            <a:rPr lang="en-US" sz="1000" b="0" kern="1200">
              <a:latin typeface="Arial"/>
            </a:rPr>
            <a:t> e SQL</a:t>
          </a:r>
        </a:p>
        <a:p>
          <a:pPr marL="0" lvl="0" indent="0" algn="l" defTabSz="444500">
            <a:lnSpc>
              <a:spcPct val="90000"/>
            </a:lnSpc>
            <a:spcBef>
              <a:spcPct val="0"/>
            </a:spcBef>
            <a:spcAft>
              <a:spcPct val="35000"/>
            </a:spcAft>
            <a:buNone/>
            <a:defRPr b="1"/>
          </a:pPr>
          <a:r>
            <a:rPr lang="en-US" sz="1000" b="0" kern="1200"/>
            <a:t> </a:t>
          </a:r>
          <a:r>
            <a:rPr lang="en-US" sz="1000" b="0" kern="1200" err="1"/>
            <a:t>Instalando</a:t>
          </a:r>
          <a:r>
            <a:rPr lang="en-US" sz="1000" b="0" kern="1200"/>
            <a:t> e </a:t>
          </a:r>
          <a:r>
            <a:rPr lang="en-US" sz="1000" b="0" kern="1200" err="1"/>
            <a:t>Configurando</a:t>
          </a:r>
          <a:r>
            <a:rPr lang="en-US" sz="1000" b="0" kern="1200"/>
            <a:t> </a:t>
          </a:r>
          <a:r>
            <a:rPr lang="en-US" sz="1000" b="0" kern="1200" err="1"/>
            <a:t>seu</a:t>
          </a:r>
          <a:r>
            <a:rPr lang="en-US" sz="1000" b="0" kern="1200"/>
            <a:t> SGBD</a:t>
          </a:r>
        </a:p>
      </dsp:txBody>
      <dsp:txXfrm>
        <a:off x="3815066" y="746150"/>
        <a:ext cx="2860304" cy="1082649"/>
      </dsp:txXfrm>
    </dsp:sp>
    <dsp:sp modelId="{6C713792-F57F-4474-A96D-24FA3B109E26}">
      <dsp:nvSpPr>
        <dsp:cNvPr id="0" name=""/>
        <dsp:cNvSpPr/>
      </dsp:nvSpPr>
      <dsp:spPr>
        <a:xfrm>
          <a:off x="381506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err="1">
              <a:latin typeface="Arial"/>
            </a:rPr>
            <a:t>Introdução</a:t>
          </a:r>
          <a:r>
            <a:rPr lang="en-US" sz="1400" b="1" kern="1200">
              <a:latin typeface="Arial"/>
            </a:rPr>
            <a:t> à </a:t>
          </a:r>
          <a:r>
            <a:rPr lang="en-US" sz="1400" b="1" kern="1200" err="1">
              <a:latin typeface="Arial"/>
            </a:rPr>
            <a:t>Modelagem</a:t>
          </a:r>
          <a:r>
            <a:rPr lang="en-US" sz="1400" b="1" kern="1200">
              <a:latin typeface="Arial"/>
            </a:rPr>
            <a:t> de Dados</a:t>
          </a:r>
        </a:p>
      </dsp:txBody>
      <dsp:txXfrm>
        <a:off x="3815066" y="365759"/>
        <a:ext cx="2860304" cy="380390"/>
      </dsp:txXfrm>
    </dsp:sp>
    <dsp:sp modelId="{6977B551-CDC0-4FF7-909C-2B0A55B54803}">
      <dsp:nvSpPr>
        <dsp:cNvPr id="0" name=""/>
        <dsp:cNvSpPr/>
      </dsp:nvSpPr>
      <dsp:spPr>
        <a:xfrm>
          <a:off x="36248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809F15F-6C96-4372-92FC-6EB27267530F}">
      <dsp:nvSpPr>
        <dsp:cNvPr id="0" name=""/>
        <dsp:cNvSpPr/>
      </dsp:nvSpPr>
      <dsp:spPr>
        <a:xfrm>
          <a:off x="3589882"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94151-A7EE-444A-BCE5-95A922970230}">
      <dsp:nvSpPr>
        <dsp:cNvPr id="0" name=""/>
        <dsp:cNvSpPr/>
      </dsp:nvSpPr>
      <dsp:spPr>
        <a:xfrm rot="18900000">
          <a:off x="520659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59A2C-0403-4922-8EAA-683BDB530154}">
      <dsp:nvSpPr>
        <dsp:cNvPr id="0" name=""/>
        <dsp:cNvSpPr/>
      </dsp:nvSpPr>
      <dsp:spPr>
        <a:xfrm>
          <a:off x="523647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2B82CFF-EED6-4BAA-B0C1-5095C7D5A494}">
      <dsp:nvSpPr>
        <dsp:cNvPr id="0" name=""/>
        <dsp:cNvSpPr/>
      </dsp:nvSpPr>
      <dsp:spPr>
        <a:xfrm>
          <a:off x="5531282"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Modelos</a:t>
          </a:r>
          <a:r>
            <a:rPr lang="en-US" sz="1000" kern="1200">
              <a:latin typeface="Arial"/>
            </a:rPr>
            <a:t>, </a:t>
          </a:r>
          <a:r>
            <a:rPr lang="en-US" sz="1000" kern="1200" err="1">
              <a:latin typeface="Arial"/>
            </a:rPr>
            <a:t>Esquemas</a:t>
          </a:r>
          <a:r>
            <a:rPr lang="en-US" sz="1000" kern="1200">
              <a:latin typeface="Arial"/>
            </a:rPr>
            <a:t>, </a:t>
          </a:r>
          <a:r>
            <a:rPr lang="en-US" sz="1000" kern="1200" err="1">
              <a:latin typeface="Arial"/>
            </a:rPr>
            <a:t>linguagens</a:t>
          </a:r>
          <a:r>
            <a:rPr lang="en-US" sz="1000" kern="1200">
              <a:latin typeface="Arial"/>
            </a:rPr>
            <a:t>, ambientes ….</a:t>
          </a:r>
          <a:endParaRPr lang="en-US" sz="1000" b="0" kern="1200">
            <a:latin typeface="Arial"/>
          </a:endParaRPr>
        </a:p>
      </dsp:txBody>
      <dsp:txXfrm>
        <a:off x="5531282" y="1828800"/>
        <a:ext cx="2860304" cy="1082649"/>
      </dsp:txXfrm>
    </dsp:sp>
    <dsp:sp modelId="{C2D81660-CB17-4C05-9193-B81D84BBAFE0}">
      <dsp:nvSpPr>
        <dsp:cNvPr id="0" name=""/>
        <dsp:cNvSpPr/>
      </dsp:nvSpPr>
      <dsp:spPr>
        <a:xfrm>
          <a:off x="5531282"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Arquitetura</a:t>
          </a:r>
          <a:r>
            <a:rPr lang="en-US" sz="1400" b="1" kern="1200">
              <a:latin typeface="Arial"/>
            </a:rPr>
            <a:t> de SGBDs</a:t>
          </a:r>
        </a:p>
      </dsp:txBody>
      <dsp:txXfrm>
        <a:off x="5531282" y="2911449"/>
        <a:ext cx="2860304" cy="380390"/>
      </dsp:txXfrm>
    </dsp:sp>
    <dsp:sp modelId="{9C067E83-F8A4-4164-82BB-57D266AFA680}">
      <dsp:nvSpPr>
        <dsp:cNvPr id="0" name=""/>
        <dsp:cNvSpPr/>
      </dsp:nvSpPr>
      <dsp:spPr>
        <a:xfrm>
          <a:off x="534108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9EC4C5-95D9-41FA-BB78-54A8E1E3319D}">
      <dsp:nvSpPr>
        <dsp:cNvPr id="0" name=""/>
        <dsp:cNvSpPr/>
      </dsp:nvSpPr>
      <dsp:spPr>
        <a:xfrm>
          <a:off x="530609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Contextualizando</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Cenário de dados </a:t>
          </a:r>
          <a:endParaRPr lang="pt-BR" sz="16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O que são Banco de dados?</a:t>
          </a:r>
          <a:endParaRPr lang="pt-BR" sz="16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Sistemas de Gerenciamento de </a:t>
          </a:r>
          <a:r>
            <a:rPr lang="pt-BR" sz="1200" kern="1200" err="1">
              <a:latin typeface="Arial"/>
            </a:rPr>
            <a:t>BDs</a:t>
          </a:r>
          <a:endParaRPr lang="pt-BR" sz="12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SGBDs</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b="0" kern="1200">
              <a:latin typeface="Arial"/>
            </a:rPr>
            <a:t>Como surgiu?</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Breve histórico</a:t>
          </a:r>
          <a:endParaRPr lang="pt-BR" sz="18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rtl="0">
            <a:lnSpc>
              <a:spcPct val="90000"/>
            </a:lnSpc>
            <a:spcBef>
              <a:spcPct val="0"/>
            </a:spcBef>
            <a:spcAft>
              <a:spcPct val="35000"/>
            </a:spcAft>
            <a:buNone/>
          </a:pPr>
          <a:r>
            <a:rPr lang="pt-BR" sz="1400" b="0" kern="1200">
              <a:latin typeface="Arial"/>
            </a:rPr>
            <a:t>Visão geral de caraterísticas e propriedades</a:t>
          </a:r>
        </a:p>
      </dsp:txBody>
      <dsp:txXfrm>
        <a:off x="2161530" y="1543049"/>
        <a:ext cx="3067208" cy="913485"/>
      </dsp:txXfrm>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 de BD Relacional</a:t>
          </a:r>
          <a:endParaRPr lang="pt-BR" sz="18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kern="1200">
              <a:latin typeface="Arial"/>
            </a:rPr>
            <a:t>Sistemas de Gerenciamento de BDs mais utilizados</a:t>
          </a:r>
          <a:endParaRPr lang="pt-BR" sz="14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Mercado</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828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816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966"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966"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endParaRPr lang="pt-BR" sz="2000" kern="1200"/>
        </a:p>
      </dsp:txBody>
      <dsp:txXfrm>
        <a:off x="382966" y="365759"/>
        <a:ext cx="2822551" cy="380390"/>
      </dsp:txXfrm>
    </dsp:sp>
    <dsp:sp modelId="{01F628C6-64F4-4462-87AB-334EC7388519}">
      <dsp:nvSpPr>
        <dsp:cNvPr id="0" name=""/>
        <dsp:cNvSpPr/>
      </dsp:nvSpPr>
      <dsp:spPr>
        <a:xfrm>
          <a:off x="1927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777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751755"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781636"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2076438"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2076438"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1976</a:t>
          </a:r>
        </a:p>
      </dsp:txBody>
      <dsp:txXfrm>
        <a:off x="2076438" y="2911449"/>
        <a:ext cx="2822551" cy="380390"/>
      </dsp:txXfrm>
    </dsp:sp>
    <dsp:sp modelId="{9FB96F13-8ACD-45F5-9C69-7A952F898573}">
      <dsp:nvSpPr>
        <dsp:cNvPr id="0" name=""/>
        <dsp:cNvSpPr/>
      </dsp:nvSpPr>
      <dsp:spPr>
        <a:xfrm>
          <a:off x="188624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85124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344522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347510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769911"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769911"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769911" y="365759"/>
        <a:ext cx="2822551" cy="380390"/>
      </dsp:txXfrm>
    </dsp:sp>
    <dsp:sp modelId="{297B6DB9-5AE9-4BA2-A24E-3C4B22035667}">
      <dsp:nvSpPr>
        <dsp:cNvPr id="0" name=""/>
        <dsp:cNvSpPr/>
      </dsp:nvSpPr>
      <dsp:spPr>
        <a:xfrm>
          <a:off x="357971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354471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513870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516858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5463384"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5463384"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1983</a:t>
          </a:r>
        </a:p>
      </dsp:txBody>
      <dsp:txXfrm>
        <a:off x="5463384" y="2911449"/>
        <a:ext cx="2822551" cy="380390"/>
      </dsp:txXfrm>
    </dsp:sp>
    <dsp:sp modelId="{2B2267C1-1909-476D-AF67-0D075543A575}">
      <dsp:nvSpPr>
        <dsp:cNvPr id="0" name=""/>
        <dsp:cNvSpPr/>
      </dsp:nvSpPr>
      <dsp:spPr>
        <a:xfrm>
          <a:off x="5273189"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52381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736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724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051"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051"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1960</a:t>
          </a:r>
          <a:endParaRPr lang="pt-BR" sz="2000" kern="1200"/>
        </a:p>
      </dsp:txBody>
      <dsp:txXfrm>
        <a:off x="382051" y="365759"/>
        <a:ext cx="2353267" cy="380390"/>
      </dsp:txXfrm>
    </dsp:sp>
    <dsp:sp modelId="{01F628C6-64F4-4462-87AB-334EC7388519}">
      <dsp:nvSpPr>
        <dsp:cNvPr id="0" name=""/>
        <dsp:cNvSpPr/>
      </dsp:nvSpPr>
      <dsp:spPr>
        <a:xfrm>
          <a:off x="19185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685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46928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49916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1793963"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1793963"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p>
      </dsp:txBody>
      <dsp:txXfrm>
        <a:off x="1793963" y="2911449"/>
        <a:ext cx="2353267" cy="380390"/>
      </dsp:txXfrm>
    </dsp:sp>
    <dsp:sp modelId="{9FB96F13-8ACD-45F5-9C69-7A952F898573}">
      <dsp:nvSpPr>
        <dsp:cNvPr id="0" name=""/>
        <dsp:cNvSpPr/>
      </dsp:nvSpPr>
      <dsp:spPr>
        <a:xfrm>
          <a:off x="1603768"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56876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288119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291107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205876"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205876"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205876" y="365759"/>
        <a:ext cx="2353267" cy="380390"/>
      </dsp:txXfrm>
    </dsp:sp>
    <dsp:sp modelId="{297B6DB9-5AE9-4BA2-A24E-3C4B22035667}">
      <dsp:nvSpPr>
        <dsp:cNvPr id="0" name=""/>
        <dsp:cNvSpPr/>
      </dsp:nvSpPr>
      <dsp:spPr>
        <a:xfrm>
          <a:off x="3015680"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298068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4293104"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4322985"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4617788"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4617788"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1990</a:t>
          </a:r>
        </a:p>
      </dsp:txBody>
      <dsp:txXfrm>
        <a:off x="4617788" y="2911449"/>
        <a:ext cx="2353267" cy="380390"/>
      </dsp:txXfrm>
    </dsp:sp>
    <dsp:sp modelId="{2B2267C1-1909-476D-AF67-0D075543A575}">
      <dsp:nvSpPr>
        <dsp:cNvPr id="0" name=""/>
        <dsp:cNvSpPr/>
      </dsp:nvSpPr>
      <dsp:spPr>
        <a:xfrm>
          <a:off x="442759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4392593"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DBE7B-7559-49CD-A41C-D7A2E6433AF8}">
      <dsp:nvSpPr>
        <dsp:cNvPr id="0" name=""/>
        <dsp:cNvSpPr/>
      </dsp:nvSpPr>
      <dsp:spPr>
        <a:xfrm rot="8100000">
          <a:off x="5705017"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994766-D542-4CAE-A5AB-F02D53984351}">
      <dsp:nvSpPr>
        <dsp:cNvPr id="0" name=""/>
        <dsp:cNvSpPr/>
      </dsp:nvSpPr>
      <dsp:spPr>
        <a:xfrm>
          <a:off x="5734898"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FD05350-52EC-48B0-BA8F-4FDAFA9A1B49}">
      <dsp:nvSpPr>
        <dsp:cNvPr id="0" name=""/>
        <dsp:cNvSpPr/>
      </dsp:nvSpPr>
      <dsp:spPr>
        <a:xfrm>
          <a:off x="6029700"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AE433B21-66AF-4432-B4C4-164F9EFEEDF9}">
      <dsp:nvSpPr>
        <dsp:cNvPr id="0" name=""/>
        <dsp:cNvSpPr/>
      </dsp:nvSpPr>
      <dsp:spPr>
        <a:xfrm>
          <a:off x="6029700"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2000</a:t>
          </a:r>
        </a:p>
      </dsp:txBody>
      <dsp:txXfrm>
        <a:off x="6029700" y="365759"/>
        <a:ext cx="2353267" cy="380390"/>
      </dsp:txXfrm>
    </dsp:sp>
    <dsp:sp modelId="{4858717B-6EE4-443B-AB14-A022F3AE3BD3}">
      <dsp:nvSpPr>
        <dsp:cNvPr id="0" name=""/>
        <dsp:cNvSpPr/>
      </dsp:nvSpPr>
      <dsp:spPr>
        <a:xfrm>
          <a:off x="5839505"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2A39A6-5B47-4BDE-B810-BF9CD959CBC1}">
      <dsp:nvSpPr>
        <dsp:cNvPr id="0" name=""/>
        <dsp:cNvSpPr/>
      </dsp:nvSpPr>
      <dsp:spPr>
        <a:xfrm>
          <a:off x="58045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2496"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2496"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Contexto majoritário</a:t>
          </a:r>
          <a:endParaRPr lang="pt-BR" sz="1800" b="1" kern="1200"/>
        </a:p>
      </dsp:txBody>
      <dsp:txXfrm>
        <a:off x="322496" y="308609"/>
        <a:ext cx="2453765" cy="320954"/>
      </dsp:txXfrm>
    </dsp:sp>
    <dsp:sp modelId="{AC956DE1-7691-4720-A44D-78124E93B7ED}">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50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52092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794880"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794880"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Pesquisa Científica</a:t>
          </a:r>
        </a:p>
      </dsp:txBody>
      <dsp:txXfrm>
        <a:off x="1794880" y="2456535"/>
        <a:ext cx="2453765" cy="320954"/>
      </dsp:txXfrm>
    </dsp:sp>
    <dsp:sp modelId="{B71A846B-A183-4009-9341-17348350307A}">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604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9933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0185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3267264"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3267264"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4° Paradigma</a:t>
          </a:r>
        </a:p>
      </dsp:txBody>
      <dsp:txXfrm>
        <a:off x="3267264" y="308609"/>
        <a:ext cx="2453765" cy="320954"/>
      </dsp:txXfrm>
    </dsp:sp>
    <dsp:sp modelId="{52280603-14D9-4310-AE69-91A38DFA34F1}">
      <dsp:nvSpPr>
        <dsp:cNvPr id="0" name=""/>
        <dsp:cNvSpPr/>
      </dsp:nvSpPr>
      <dsp:spPr>
        <a:xfrm>
          <a:off x="31067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07727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18900000">
          <a:off x="4465696"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490908"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4739648"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4739648"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HPC e Big Data</a:t>
          </a:r>
        </a:p>
      </dsp:txBody>
      <dsp:txXfrm>
        <a:off x="4739648" y="2456535"/>
        <a:ext cx="2453765" cy="320954"/>
      </dsp:txXfrm>
    </dsp:sp>
    <dsp:sp modelId="{63EA34B2-CDAB-4BEF-896A-B71E3F2AAC04}">
      <dsp:nvSpPr>
        <dsp:cNvPr id="0" name=""/>
        <dsp:cNvSpPr/>
      </dsp:nvSpPr>
      <dsp:spPr>
        <a:xfrm>
          <a:off x="457917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454965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7B46C-3DDE-430B-9B1F-6D50A419AB51}">
      <dsp:nvSpPr>
        <dsp:cNvPr id="0" name=""/>
        <dsp:cNvSpPr/>
      </dsp:nvSpPr>
      <dsp:spPr>
        <a:xfrm rot="5400000">
          <a:off x="-10249"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C14A3EEA-FD48-4CC4-B54A-56A8FFD6021B}">
      <dsp:nvSpPr>
        <dsp:cNvPr id="0" name=""/>
        <dsp:cNvSpPr/>
      </dsp:nvSpPr>
      <dsp:spPr>
        <a:xfrm>
          <a:off x="244738"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Composição</a:t>
          </a:r>
          <a:endParaRPr lang="pt-BR" sz="1400" kern="1200"/>
        </a:p>
      </dsp:txBody>
      <dsp:txXfrm>
        <a:off x="271251" y="27757"/>
        <a:ext cx="1455677" cy="852196"/>
      </dsp:txXfrm>
    </dsp:sp>
    <dsp:sp modelId="{634BFC5F-0468-4BD2-9BEC-D80AAB375D94}">
      <dsp:nvSpPr>
        <dsp:cNvPr id="0" name=""/>
        <dsp:cNvSpPr/>
      </dsp:nvSpPr>
      <dsp:spPr>
        <a:xfrm rot="5400000">
          <a:off x="-10249"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77FB263D-C944-4F61-B002-C69C703CEFB2}">
      <dsp:nvSpPr>
        <dsp:cNvPr id="0" name=""/>
        <dsp:cNvSpPr/>
      </dsp:nvSpPr>
      <dsp:spPr>
        <a:xfrm>
          <a:off x="244738"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Execução</a:t>
          </a:r>
          <a:endParaRPr lang="pt-BR" sz="1400" kern="1200"/>
        </a:p>
      </dsp:txBody>
      <dsp:txXfrm>
        <a:off x="271251" y="1159285"/>
        <a:ext cx="1455677" cy="852196"/>
      </dsp:txXfrm>
    </dsp:sp>
    <dsp:sp modelId="{722771ED-936E-4985-9601-4700D4F4E17C}">
      <dsp:nvSpPr>
        <dsp:cNvPr id="0" name=""/>
        <dsp:cNvSpPr/>
      </dsp:nvSpPr>
      <dsp:spPr>
        <a:xfrm>
          <a:off x="555514" y="2419688"/>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0428249-DCED-4D16-886E-6137AA744BBC}">
      <dsp:nvSpPr>
        <dsp:cNvPr id="0" name=""/>
        <dsp:cNvSpPr/>
      </dsp:nvSpPr>
      <dsp:spPr>
        <a:xfrm>
          <a:off x="244738"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Análise</a:t>
          </a:r>
          <a:endParaRPr lang="pt-BR" sz="1400" kern="1200"/>
        </a:p>
      </dsp:txBody>
      <dsp:txXfrm>
        <a:off x="271251" y="2290813"/>
        <a:ext cx="1455677" cy="852196"/>
      </dsp:txXfrm>
    </dsp:sp>
    <dsp:sp modelId="{82C4013B-D701-4DA2-8472-5A3B9E0418F8}">
      <dsp:nvSpPr>
        <dsp:cNvPr id="0" name=""/>
        <dsp:cNvSpPr/>
      </dsp:nvSpPr>
      <dsp:spPr>
        <a:xfrm rot="16200000">
          <a:off x="1996326"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7701E57-6F2B-4EAE-B5BB-69DDD07876EC}">
      <dsp:nvSpPr>
        <dsp:cNvPr id="0" name=""/>
        <dsp:cNvSpPr/>
      </dsp:nvSpPr>
      <dsp:spPr>
        <a:xfrm>
          <a:off x="2251314"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Abstração</a:t>
          </a:r>
          <a:endParaRPr lang="pt-BR" sz="1400" kern="1200"/>
        </a:p>
      </dsp:txBody>
      <dsp:txXfrm>
        <a:off x="2277827" y="2290813"/>
        <a:ext cx="1455677" cy="852196"/>
      </dsp:txXfrm>
    </dsp:sp>
    <dsp:sp modelId="{15B518EC-2A9E-4869-B427-64B77B5A5F0C}">
      <dsp:nvSpPr>
        <dsp:cNvPr id="0" name=""/>
        <dsp:cNvSpPr/>
      </dsp:nvSpPr>
      <dsp:spPr>
        <a:xfrm rot="16200000">
          <a:off x="1996326"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337FDDE-B697-4543-ADF5-B4FF20B440BF}">
      <dsp:nvSpPr>
        <dsp:cNvPr id="0" name=""/>
        <dsp:cNvSpPr/>
      </dsp:nvSpPr>
      <dsp:spPr>
        <a:xfrm>
          <a:off x="2251314"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Reprodutividade</a:t>
          </a:r>
          <a:endParaRPr lang="pt-BR" sz="1400" kern="1200"/>
        </a:p>
      </dsp:txBody>
      <dsp:txXfrm>
        <a:off x="2277827" y="1159285"/>
        <a:ext cx="1455677" cy="852196"/>
      </dsp:txXfrm>
    </dsp:sp>
    <dsp:sp modelId="{11DB5E47-F083-47E5-A8A5-45C1316DBB46}">
      <dsp:nvSpPr>
        <dsp:cNvPr id="0" name=""/>
        <dsp:cNvSpPr/>
      </dsp:nvSpPr>
      <dsp:spPr>
        <a:xfrm>
          <a:off x="2562090" y="156632"/>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F74AB8C-3D3C-43BD-ABB7-9228CF407781}">
      <dsp:nvSpPr>
        <dsp:cNvPr id="0" name=""/>
        <dsp:cNvSpPr/>
      </dsp:nvSpPr>
      <dsp:spPr>
        <a:xfrm>
          <a:off x="2251314"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Reutilização</a:t>
          </a:r>
          <a:endParaRPr lang="pt-BR" sz="1400" kern="1200"/>
        </a:p>
      </dsp:txBody>
      <dsp:txXfrm>
        <a:off x="2277827" y="27757"/>
        <a:ext cx="1455677" cy="852196"/>
      </dsp:txXfrm>
    </dsp:sp>
    <dsp:sp modelId="{2548E606-4D0A-4687-AE4E-03F6DCE3C531}">
      <dsp:nvSpPr>
        <dsp:cNvPr id="0" name=""/>
        <dsp:cNvSpPr/>
      </dsp:nvSpPr>
      <dsp:spPr>
        <a:xfrm>
          <a:off x="4257890"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Escalabilidade</a:t>
          </a:r>
          <a:endParaRPr lang="pt-BR" sz="1400" kern="1200"/>
        </a:p>
      </dsp:txBody>
      <dsp:txXfrm>
        <a:off x="4284403" y="27757"/>
        <a:ext cx="1455677" cy="852196"/>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490369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20928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753135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47195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054001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18387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085833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162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61736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04527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830500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079319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595256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014683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611218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515756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980676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977917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387844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42441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264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742242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09824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508628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07712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26387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639589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295369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165545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0636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319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382899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881760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38667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9206836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235987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122567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9433812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709152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111942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383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9142920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5873361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0679316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92603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011193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253244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72377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17501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165653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7679252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6688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5034514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119717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956311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236576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476133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515223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p>
          <a:p>
            <a:pPr marL="0" indent="0">
              <a:buNone/>
            </a:pPr>
            <a:r>
              <a:rPr lang="pt-BR"/>
              <a:t>Em resumo, uma transação é um programa em execução ou processo em m </a:t>
            </a:r>
            <a:r>
              <a:rPr lang="pt-BR" err="1"/>
              <a:t>bd</a:t>
            </a:r>
            <a:r>
              <a:rPr lang="pt-BR"/>
              <a:t> que inclua leitura ou atualização dos dados.</a:t>
            </a:r>
          </a:p>
          <a:p>
            <a:pPr marL="0" indent="0">
              <a:buNone/>
            </a:pPr>
            <a:endParaRPr lang="pt-BR"/>
          </a:p>
        </p:txBody>
      </p:sp>
    </p:spTree>
    <p:extLst>
      <p:ext uri="{BB962C8B-B14F-4D97-AF65-F5344CB8AC3E}">
        <p14:creationId xmlns:p14="http://schemas.microsoft.com/office/powerpoint/2010/main" val="6792616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442224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47544117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0638190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822595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9609086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77609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3430233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2571522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6621765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356415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85137250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474819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298636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225306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1058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553126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612951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223499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8843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8307437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22477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0803175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6422734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9726641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489118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803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948184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843887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9376229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9929866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2549305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650321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13310538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89956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0885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358294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01718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3421799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64471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9652917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82352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137860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314410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9961194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830423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3064006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28910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4175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950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1352223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8987697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14990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06777488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7679543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191416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9764537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5197370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366655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9981447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24891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2010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253436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41165952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682556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7402224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583226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245912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385005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8461712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63909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5509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1803636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361674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7000098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latin typeface="Calibri"/>
                <a:cs typeface="Calibri"/>
              </a:rPr>
              <a:t>Decisões</a:t>
            </a:r>
            <a:r>
              <a:rPr lang="en-US">
                <a:latin typeface="Calibri"/>
                <a:cs typeface="Calibri"/>
              </a:rPr>
              <a:t> de </a:t>
            </a:r>
            <a:r>
              <a:rPr lang="en-US" err="1">
                <a:latin typeface="Calibri"/>
                <a:cs typeface="Calibri"/>
              </a:rPr>
              <a:t>reorganização</a:t>
            </a:r>
            <a:r>
              <a:rPr lang="en-US">
                <a:latin typeface="Calibri"/>
                <a:cs typeface="Calibri"/>
              </a:rPr>
              <a:t> de </a:t>
            </a:r>
            <a:r>
              <a:rPr lang="en-US" err="1">
                <a:latin typeface="Calibri"/>
                <a:cs typeface="Calibri"/>
              </a:rPr>
              <a:t>arquivos</a:t>
            </a:r>
            <a:r>
              <a:rPr lang="en-US">
                <a:latin typeface="Calibri"/>
                <a:cs typeface="Calibri"/>
              </a:rPr>
              <a:t> de </a:t>
            </a:r>
            <a:r>
              <a:rPr lang="en-US" err="1">
                <a:latin typeface="Calibri"/>
                <a:cs typeface="Calibri"/>
              </a:rPr>
              <a:t>manter</a:t>
            </a:r>
            <a:r>
              <a:rPr lang="en-US">
                <a:latin typeface="Calibri"/>
                <a:cs typeface="Calibri"/>
              </a:rPr>
              <a:t> </a:t>
            </a:r>
            <a:r>
              <a:rPr lang="en-US" err="1">
                <a:latin typeface="Calibri"/>
                <a:cs typeface="Calibri"/>
              </a:rPr>
              <a:t>ou</a:t>
            </a:r>
            <a:r>
              <a:rPr lang="en-US">
                <a:latin typeface="Calibri"/>
                <a:cs typeface="Calibri"/>
              </a:rPr>
              <a:t> </a:t>
            </a:r>
            <a:r>
              <a:rPr lang="en-US" err="1">
                <a:latin typeface="Calibri"/>
                <a:cs typeface="Calibri"/>
              </a:rPr>
              <a:t>adicionar</a:t>
            </a:r>
            <a:r>
              <a:rPr lang="en-US">
                <a:latin typeface="Calibri"/>
                <a:cs typeface="Calibri"/>
              </a:rPr>
              <a:t> </a:t>
            </a:r>
            <a:r>
              <a:rPr lang="en-US" err="1">
                <a:latin typeface="Calibri"/>
                <a:cs typeface="Calibri"/>
              </a:rPr>
              <a:t>os</a:t>
            </a:r>
            <a:r>
              <a:rPr lang="en-US">
                <a:latin typeface="Calibri"/>
                <a:cs typeface="Calibri"/>
              </a:rPr>
              <a:t> indices e </a:t>
            </a:r>
            <a:r>
              <a:rPr lang="en-US" err="1">
                <a:latin typeface="Calibri"/>
                <a:cs typeface="Calibri"/>
              </a:rPr>
              <a:t>aumentar</a:t>
            </a:r>
            <a:r>
              <a:rPr lang="en-US">
                <a:latin typeface="Calibri"/>
                <a:cs typeface="Calibri"/>
              </a:rPr>
              <a:t> performance</a:t>
            </a:r>
          </a:p>
        </p:txBody>
      </p:sp>
    </p:spTree>
    <p:extLst>
      <p:ext uri="{BB962C8B-B14F-4D97-AF65-F5344CB8AC3E}">
        <p14:creationId xmlns:p14="http://schemas.microsoft.com/office/powerpoint/2010/main" val="54190757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6133473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40342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735746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333507988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2033073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36073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0394413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84220777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5517779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5828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38836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4018562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82558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89919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42187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93911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0023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7101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1432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2883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75216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798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4098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1197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426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15773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73745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42312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8322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5673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97177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7286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0510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629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35127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6229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47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137068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53179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53048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7981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9880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44636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79135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1539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33745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535811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2578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99253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467744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44534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8932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1060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0122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123065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06182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17463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75629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97906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43700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273955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4361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9150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635200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319575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873299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929919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853494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79036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73539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45476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266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83781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93791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728942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0435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68674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403183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2419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55960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5011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6295da5b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16295da5bc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703926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347143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837832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660759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48498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927671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891394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117001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24387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3411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g109ffa863cd_0_2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g109ffa863cd_0_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g109ffa863cd_0_2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g109ffa863cd_0_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109ffa863cd_0_2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g109ffa863cd_0_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4">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24"/>
          <p:cNvPicPr preferRelativeResize="0"/>
          <p:nvPr/>
        </p:nvPicPr>
        <p:blipFill rotWithShape="1">
          <a:blip r:embed="rId3">
            <a:alphaModFix/>
          </a:blip>
          <a:srcRect/>
          <a:stretch/>
        </p:blipFill>
        <p:spPr>
          <a:xfrm>
            <a:off x="8165450" y="95913"/>
            <a:ext cx="845550" cy="37996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62.png"/><Relationship Id="rId7" Type="http://schemas.openxmlformats.org/officeDocument/2006/relationships/diagramLayout" Target="../diagrams/layout12.xm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164.jpeg"/><Relationship Id="rId10" Type="http://schemas.microsoft.com/office/2007/relationships/diagramDrawing" Target="../diagrams/drawing12.xml"/><Relationship Id="rId4" Type="http://schemas.openxmlformats.org/officeDocument/2006/relationships/image" Target="../media/image163.png"/><Relationship Id="rId9" Type="http://schemas.openxmlformats.org/officeDocument/2006/relationships/diagramColors" Target="../diagrams/colors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1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jpe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jpeg"/><Relationship Id="rId9" Type="http://schemas.openxmlformats.org/officeDocument/2006/relationships/image" Target="../media/image191.png"/></Relationships>
</file>

<file path=ppt/slides/_rels/slide11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97.png"/><Relationship Id="rId4" Type="http://schemas.openxmlformats.org/officeDocument/2006/relationships/image" Target="../media/image19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5.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50.png"/><Relationship Id="rId7" Type="http://schemas.openxmlformats.org/officeDocument/2006/relationships/image" Target="../media/image200.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214.svg"/><Relationship Id="rId11" Type="http://schemas.openxmlformats.org/officeDocument/2006/relationships/image" Target="../media/image217.png"/><Relationship Id="rId5" Type="http://schemas.openxmlformats.org/officeDocument/2006/relationships/image" Target="../media/image213.png"/><Relationship Id="rId10" Type="http://schemas.openxmlformats.org/officeDocument/2006/relationships/image" Target="../media/image216.png"/><Relationship Id="rId4" Type="http://schemas.openxmlformats.org/officeDocument/2006/relationships/image" Target="../media/image212.png"/><Relationship Id="rId9" Type="http://schemas.openxmlformats.org/officeDocument/2006/relationships/image" Target="../media/image215.png"/></Relationships>
</file>

<file path=ppt/slides/_rels/slide13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8.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39.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229.png"/></Relationships>
</file>

<file path=ppt/slides/_rels/slide1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1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232.png"/><Relationship Id="rId5" Type="http://schemas.openxmlformats.org/officeDocument/2006/relationships/image" Target="../media/image75.png"/><Relationship Id="rId4" Type="http://schemas.openxmlformats.org/officeDocument/2006/relationships/image" Target="../media/image83.png"/></Relationships>
</file>

<file path=ppt/slides/_rels/slide15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233.jpeg"/><Relationship Id="rId5" Type="http://schemas.openxmlformats.org/officeDocument/2006/relationships/image" Target="../media/image82.png"/><Relationship Id="rId4" Type="http://schemas.openxmlformats.org/officeDocument/2006/relationships/image" Target="../media/image81.png"/></Relationships>
</file>

<file path=ppt/slides/_rels/slide15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235.png"/></Relationships>
</file>

<file path=ppt/slides/_rels/slide1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2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239.png"/><Relationship Id="rId4" Type="http://schemas.openxmlformats.org/officeDocument/2006/relationships/image" Target="../media/image23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7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245.png"/></Relationships>
</file>

<file path=ppt/slides/_rels/slide17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247.png"/></Relationships>
</file>

<file path=ppt/slides/_rels/slide17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248.png"/></Relationships>
</file>

<file path=ppt/slides/_rels/slide17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249.png"/><Relationship Id="rId4" Type="http://schemas.openxmlformats.org/officeDocument/2006/relationships/image" Target="../media/image248.png"/></Relationships>
</file>

<file path=ppt/slides/_rels/slide17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250.png"/></Relationships>
</file>

<file path=ppt/slides/_rels/slide17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6.xml"/><Relationship Id="rId1" Type="http://schemas.openxmlformats.org/officeDocument/2006/relationships/slideLayout" Target="../slideLayouts/slideLayout1.xml"/><Relationship Id="rId4" Type="http://schemas.openxmlformats.org/officeDocument/2006/relationships/image" Target="../media/image251.png"/></Relationships>
</file>

<file path=ppt/slides/_rels/slide17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37.xml"/><Relationship Id="rId1" Type="http://schemas.openxmlformats.org/officeDocument/2006/relationships/slideLayout" Target="../slideLayouts/slideLayout1.xml"/><Relationship Id="rId5" Type="http://schemas.openxmlformats.org/officeDocument/2006/relationships/image" Target="../media/image248.png"/><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52.jpe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2.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0.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3.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4.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jpeg"/><Relationship Id="rId2" Type="http://schemas.openxmlformats.org/officeDocument/2006/relationships/notesSlide" Target="../notesSlides/notesSlide142.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3.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6.xml"/><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8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47.xml"/><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1.xml"/><Relationship Id="rId1" Type="http://schemas.openxmlformats.org/officeDocument/2006/relationships/slideLayout" Target="../slideLayouts/slideLayout1.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19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2.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3.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4.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8.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70.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56.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00.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7.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01.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10" Type="http://schemas.openxmlformats.org/officeDocument/2006/relationships/image" Target="../media/image275.svg"/><Relationship Id="rId4" Type="http://schemas.openxmlformats.org/officeDocument/2006/relationships/image" Target="../media/image230.png"/><Relationship Id="rId9" Type="http://schemas.openxmlformats.org/officeDocument/2006/relationships/image" Target="../media/image274.png"/></Relationships>
</file>

<file path=ppt/slides/_rels/slide20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59.xml"/><Relationship Id="rId1" Type="http://schemas.openxmlformats.org/officeDocument/2006/relationships/slideLayout" Target="../slideLayouts/slideLayout1.xml"/><Relationship Id="rId4" Type="http://schemas.openxmlformats.org/officeDocument/2006/relationships/image" Target="../media/image277.png"/></Relationships>
</file>

<file path=ppt/slides/_rels/slide20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0.xml"/><Relationship Id="rId1" Type="http://schemas.openxmlformats.org/officeDocument/2006/relationships/slideLayout" Target="../slideLayouts/slideLayout1.xml"/><Relationship Id="rId5" Type="http://schemas.openxmlformats.org/officeDocument/2006/relationships/image" Target="../media/image278.png"/><Relationship Id="rId4" Type="http://schemas.openxmlformats.org/officeDocument/2006/relationships/image" Target="../media/image277.png"/></Relationships>
</file>

<file path=ppt/slides/_rels/slide20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77.png"/></Relationships>
</file>

<file path=ppt/slides/_rels/slide205.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2.png"/><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20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3.xml"/><Relationship Id="rId1" Type="http://schemas.openxmlformats.org/officeDocument/2006/relationships/slideLayout" Target="../slideLayouts/slideLayout1.xml"/><Relationship Id="rId5" Type="http://schemas.openxmlformats.org/officeDocument/2006/relationships/image" Target="../media/image285.png"/><Relationship Id="rId4" Type="http://schemas.openxmlformats.org/officeDocument/2006/relationships/image" Target="../media/image284.png"/></Relationships>
</file>

<file path=ppt/slides/_rels/slide207.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3.png"/><Relationship Id="rId7" Type="http://schemas.openxmlformats.org/officeDocument/2006/relationships/image" Target="../media/image268.png"/><Relationship Id="rId2" Type="http://schemas.openxmlformats.org/officeDocument/2006/relationships/notesSlide" Target="../notesSlides/notesSlide164.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75.png"/><Relationship Id="rId4" Type="http://schemas.openxmlformats.org/officeDocument/2006/relationships/image" Target="../media/image286.png"/></Relationships>
</file>

<file path=ppt/slides/_rels/slide20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88.jpeg"/></Relationships>
</file>

<file path=ppt/slides/_rels/slide20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6.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289.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292.png"/><Relationship Id="rId2" Type="http://schemas.openxmlformats.org/officeDocument/2006/relationships/notesSlide" Target="../notesSlides/notesSlide167.xml"/><Relationship Id="rId1" Type="http://schemas.openxmlformats.org/officeDocument/2006/relationships/slideLayout" Target="../slideLayouts/slideLayout1.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91.png"/></Relationships>
</file>

<file path=ppt/slides/_rels/slide21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9.xml"/><Relationship Id="rId1" Type="http://schemas.openxmlformats.org/officeDocument/2006/relationships/slideLayout" Target="../slideLayouts/slideLayout1.xml"/><Relationship Id="rId4" Type="http://schemas.openxmlformats.org/officeDocument/2006/relationships/image" Target="../media/image294.png"/></Relationships>
</file>

<file path=ppt/slides/_rels/slide21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70.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79.png"/></Relationships>
</file>

<file path=ppt/slides/_rels/slide21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1.xml"/><Relationship Id="rId1" Type="http://schemas.openxmlformats.org/officeDocument/2006/relationships/slideLayout" Target="../slideLayouts/slideLayout1.xml"/><Relationship Id="rId5" Type="http://schemas.openxmlformats.org/officeDocument/2006/relationships/image" Target="../media/image298.png"/><Relationship Id="rId4" Type="http://schemas.openxmlformats.org/officeDocument/2006/relationships/image" Target="../media/image297.png"/></Relationships>
</file>

<file path=ppt/slides/_rels/slide215.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2.xml"/><Relationship Id="rId1" Type="http://schemas.openxmlformats.org/officeDocument/2006/relationships/slideLayout" Target="../slideLayouts/slideLayout1.xml"/><Relationship Id="rId5" Type="http://schemas.openxmlformats.org/officeDocument/2006/relationships/image" Target="../media/image288.jpeg"/><Relationship Id="rId4" Type="http://schemas.openxmlformats.org/officeDocument/2006/relationships/image" Target="../media/image299.jpeg"/></Relationships>
</file>

<file path=ppt/slides/_rels/slide2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301.png"/><Relationship Id="rId2" Type="http://schemas.openxmlformats.org/officeDocument/2006/relationships/notesSlide" Target="../notesSlides/notesSlide174.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300.png"/></Relationships>
</file>

<file path=ppt/slides/_rels/slide21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5.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19.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6.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77.xml"/><Relationship Id="rId1" Type="http://schemas.openxmlformats.org/officeDocument/2006/relationships/slideLayout" Target="../slideLayouts/slideLayout1.xml"/><Relationship Id="rId6" Type="http://schemas.openxmlformats.org/officeDocument/2006/relationships/image" Target="../media/image307.svg"/><Relationship Id="rId5" Type="http://schemas.openxmlformats.org/officeDocument/2006/relationships/image" Target="../media/image306.png"/><Relationship Id="rId4" Type="http://schemas.openxmlformats.org/officeDocument/2006/relationships/image" Target="../media/image68.png"/></Relationships>
</file>

<file path=ppt/slides/_rels/slide221.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302.png"/><Relationship Id="rId7" Type="http://schemas.openxmlformats.org/officeDocument/2006/relationships/image" Target="../media/image95.svg"/><Relationship Id="rId2" Type="http://schemas.openxmlformats.org/officeDocument/2006/relationships/notesSlide" Target="../notesSlides/notesSlide17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sv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s>
</file>

<file path=ppt/slides/_rels/slide222.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12.png"/><Relationship Id="rId3" Type="http://schemas.openxmlformats.org/officeDocument/2006/relationships/image" Target="../media/image302.png"/><Relationship Id="rId7" Type="http://schemas.openxmlformats.org/officeDocument/2006/relationships/image" Target="../media/image95.svg"/><Relationship Id="rId12" Type="http://schemas.openxmlformats.org/officeDocument/2006/relationships/image" Target="../media/image311.svg"/><Relationship Id="rId2" Type="http://schemas.openxmlformats.org/officeDocument/2006/relationships/notesSlide" Target="../notesSlides/notesSlide179.xml"/><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310.png"/><Relationship Id="rId5" Type="http://schemas.openxmlformats.org/officeDocument/2006/relationships/image" Target="../media/image93.svg"/><Relationship Id="rId15" Type="http://schemas.openxmlformats.org/officeDocument/2006/relationships/image" Target="../media/image314.pn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 Id="rId14" Type="http://schemas.openxmlformats.org/officeDocument/2006/relationships/image" Target="../media/image313.svg"/></Relationships>
</file>

<file path=ppt/slides/_rels/slide2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2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82.xml"/><Relationship Id="rId1" Type="http://schemas.openxmlformats.org/officeDocument/2006/relationships/slideLayout" Target="../slideLayouts/slideLayout1.xml"/><Relationship Id="rId5" Type="http://schemas.openxmlformats.org/officeDocument/2006/relationships/image" Target="../media/image317.png"/><Relationship Id="rId4" Type="http://schemas.openxmlformats.org/officeDocument/2006/relationships/image" Target="../media/image315.png"/></Relationships>
</file>

<file path=ppt/slides/_rels/slide22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3.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2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228.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318.png"/><Relationship Id="rId7" Type="http://schemas.openxmlformats.org/officeDocument/2006/relationships/diagramQuickStyle" Target="../diagrams/quickStyle15.xml"/><Relationship Id="rId2" Type="http://schemas.openxmlformats.org/officeDocument/2006/relationships/notesSlide" Target="../notesSlides/notesSlide185.xml"/><Relationship Id="rId1" Type="http://schemas.openxmlformats.org/officeDocument/2006/relationships/slideLayout" Target="../slideLayouts/slideLayout1.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315.png"/><Relationship Id="rId9" Type="http://schemas.microsoft.com/office/2007/relationships/diagramDrawing" Target="../diagrams/drawing15.xml"/></Relationships>
</file>

<file path=ppt/slides/_rels/slide229.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18.png"/><Relationship Id="rId7" Type="http://schemas.openxmlformats.org/officeDocument/2006/relationships/diagramQuickStyle" Target="../diagrams/quickStyle16.xml"/><Relationship Id="rId2" Type="http://schemas.openxmlformats.org/officeDocument/2006/relationships/notesSlide" Target="../notesSlides/notesSlide186.xml"/><Relationship Id="rId1" Type="http://schemas.openxmlformats.org/officeDocument/2006/relationships/slideLayout" Target="../slideLayouts/slideLayout1.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15.png"/><Relationship Id="rId9" Type="http://schemas.microsoft.com/office/2007/relationships/diagramDrawing" Target="../diagrams/drawing16.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7.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3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8.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image" Target="../media/image319.png"/></Relationships>
</file>

<file path=ppt/slides/_rels/slide232.xml.rels><?xml version="1.0" encoding="UTF-8" standalone="yes"?>
<Relationships xmlns="http://schemas.openxmlformats.org/package/2006/relationships"><Relationship Id="rId3" Type="http://schemas.openxmlformats.org/officeDocument/2006/relationships/image" Target="../media/image321.png"/><Relationship Id="rId7" Type="http://schemas.openxmlformats.org/officeDocument/2006/relationships/image" Target="../media/image163.png"/><Relationship Id="rId2" Type="http://schemas.openxmlformats.org/officeDocument/2006/relationships/notesSlide" Target="../notesSlides/notesSlide189.xml"/><Relationship Id="rId1" Type="http://schemas.openxmlformats.org/officeDocument/2006/relationships/slideLayout" Target="../slideLayouts/slideLayout1.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9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1.xml"/><Relationship Id="rId1" Type="http://schemas.openxmlformats.org/officeDocument/2006/relationships/slideLayout" Target="../slideLayouts/slideLayout1.xml"/><Relationship Id="rId4" Type="http://schemas.openxmlformats.org/officeDocument/2006/relationships/image" Target="../media/image322.png"/></Relationships>
</file>

<file path=ppt/slides/_rels/slide2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3.xml"/><Relationship Id="rId1" Type="http://schemas.openxmlformats.org/officeDocument/2006/relationships/slideLayout" Target="../slideLayouts/slideLayout1.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2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31.png"/><Relationship Id="rId2" Type="http://schemas.openxmlformats.org/officeDocument/2006/relationships/notesSlide" Target="../notesSlides/notesSlide194.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6.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240.xml.rels><?xml version="1.0" encoding="UTF-8" standalone="yes"?>
<Relationships xmlns="http://schemas.openxmlformats.org/package/2006/relationships"><Relationship Id="rId8" Type="http://schemas.openxmlformats.org/officeDocument/2006/relationships/image" Target="../media/image337.svg"/><Relationship Id="rId3" Type="http://schemas.openxmlformats.org/officeDocument/2006/relationships/image" Target="../media/image332.png"/><Relationship Id="rId7" Type="http://schemas.openxmlformats.org/officeDocument/2006/relationships/image" Target="../media/image336.png"/><Relationship Id="rId12" Type="http://schemas.openxmlformats.org/officeDocument/2006/relationships/image" Target="../media/image341.svg"/><Relationship Id="rId2" Type="http://schemas.openxmlformats.org/officeDocument/2006/relationships/notesSlide" Target="../notesSlides/notesSlide197.xml"/><Relationship Id="rId1" Type="http://schemas.openxmlformats.org/officeDocument/2006/relationships/slideLayout" Target="../slideLayouts/slideLayout1.xml"/><Relationship Id="rId6" Type="http://schemas.openxmlformats.org/officeDocument/2006/relationships/image" Target="../media/image335.sv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svg"/><Relationship Id="rId4" Type="http://schemas.openxmlformats.org/officeDocument/2006/relationships/image" Target="../media/image333.svg"/><Relationship Id="rId9" Type="http://schemas.openxmlformats.org/officeDocument/2006/relationships/image" Target="../media/image338.png"/></Relationships>
</file>

<file path=ppt/slides/_rels/slide2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8.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9.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0.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1.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5.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68.png"/><Relationship Id="rId7" Type="http://schemas.openxmlformats.org/officeDocument/2006/relationships/diagramQuickStyle" Target="../diagrams/quickStyle18.xml"/><Relationship Id="rId2" Type="http://schemas.openxmlformats.org/officeDocument/2006/relationships/notesSlide" Target="../notesSlides/notesSlide202.xml"/><Relationship Id="rId1" Type="http://schemas.openxmlformats.org/officeDocument/2006/relationships/slideLayout" Target="../slideLayouts/slideLayout1.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342.png"/><Relationship Id="rId9" Type="http://schemas.microsoft.com/office/2007/relationships/diagramDrawing" Target="../diagrams/drawing18.xml"/></Relationships>
</file>

<file path=ppt/slides/_rels/slide2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3.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4.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8.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5.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49.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6.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7.xml"/><Relationship Id="rId1" Type="http://schemas.openxmlformats.org/officeDocument/2006/relationships/slideLayout" Target="../slideLayouts/slideLayout1.xml"/><Relationship Id="rId5" Type="http://schemas.openxmlformats.org/officeDocument/2006/relationships/image" Target="../media/image344.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08.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2.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09.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3.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10.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1.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55.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12.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13.xml"/><Relationship Id="rId1" Type="http://schemas.openxmlformats.org/officeDocument/2006/relationships/slideLayout" Target="../slideLayouts/slideLayout1.xml"/><Relationship Id="rId6" Type="http://schemas.openxmlformats.org/officeDocument/2006/relationships/image" Target="../media/image348.png"/><Relationship Id="rId5" Type="http://schemas.openxmlformats.org/officeDocument/2006/relationships/image" Target="../media/image342.png"/><Relationship Id="rId4" Type="http://schemas.openxmlformats.org/officeDocument/2006/relationships/image" Target="../media/image68.png"/></Relationships>
</file>

<file path=ppt/slides/_rels/slide2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4.xml"/><Relationship Id="rId1" Type="http://schemas.openxmlformats.org/officeDocument/2006/relationships/slideLayout" Target="../slideLayouts/slideLayout1.xml"/><Relationship Id="rId5" Type="http://schemas.openxmlformats.org/officeDocument/2006/relationships/image" Target="../media/image349.png"/><Relationship Id="rId4" Type="http://schemas.openxmlformats.org/officeDocument/2006/relationships/image" Target="../media/image342.png"/></Relationships>
</file>

<file path=ppt/slides/_rels/slide25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27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2.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53.svg"/><Relationship Id="rId2" Type="http://schemas.openxmlformats.org/officeDocument/2006/relationships/image" Target="../media/image352.png"/><Relationship Id="rId1" Type="http://schemas.openxmlformats.org/officeDocument/2006/relationships/slideLayout" Target="../slideLayouts/slideLayout2.xml"/><Relationship Id="rId4" Type="http://schemas.openxmlformats.org/officeDocument/2006/relationships/image" Target="../media/image346.png"/></Relationships>
</file>

<file path=ppt/slides/_rels/slide265.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6.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69.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7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7.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2.xml"/><Relationship Id="rId4" Type="http://schemas.openxmlformats.org/officeDocument/2006/relationships/image" Target="../media/image366.svg"/></Relationships>
</file>

<file path=ppt/slides/_rels/slide28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289.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0.jpe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72.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295.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0.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notesSlide" Target="../notesSlides/notesSlide29.xml"/><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s>
</file>

<file path=ppt/slides/_rels/slide30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0.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75.png"/><Relationship Id="rId7" Type="http://schemas.openxmlformats.org/officeDocument/2006/relationships/image" Target="../media/image37.png"/><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377.png"/><Relationship Id="rId5" Type="http://schemas.openxmlformats.org/officeDocument/2006/relationships/image" Target="../media/image364.png"/><Relationship Id="rId4" Type="http://schemas.openxmlformats.org/officeDocument/2006/relationships/image" Target="../media/image376.png"/></Relationships>
</file>

<file path=ppt/slides/_rels/slide30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30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378.jpeg"/><Relationship Id="rId1" Type="http://schemas.openxmlformats.org/officeDocument/2006/relationships/slideLayout" Target="../slideLayouts/slideLayout2.xml"/><Relationship Id="rId4" Type="http://schemas.openxmlformats.org/officeDocument/2006/relationships/image" Target="../media/image210.sv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2.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1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2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2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image" Target="../media/image383.png"/></Relationships>
</file>

<file path=ppt/slides/_rels/slide32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328.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86.png"/><Relationship Id="rId4" Type="http://schemas.openxmlformats.org/officeDocument/2006/relationships/image" Target="../media/image253.png"/></Relationships>
</file>

<file path=ppt/slides/_rels/slide32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38.png"/></Relationships>
</file>

<file path=ppt/slides/_rels/slide33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2.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image" Target="../media/image388.png"/><Relationship Id="rId2"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29.png"/><Relationship Id="rId4" Type="http://schemas.openxmlformats.org/officeDocument/2006/relationships/image" Target="../media/image96.png"/></Relationships>
</file>

<file path=ppt/slides/_rels/slide33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76.png"/></Relationships>
</file>

<file path=ppt/slides/_rels/slide334.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394.png"/><Relationship Id="rId4" Type="http://schemas.openxmlformats.org/officeDocument/2006/relationships/image" Target="../media/image393.png"/></Relationships>
</file>

<file path=ppt/slides/_rels/slide3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5.xml"/><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37.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40.xml.rels><?xml version="1.0" encoding="UTF-8" standalone="yes"?>
<Relationships xmlns="http://schemas.openxmlformats.org/package/2006/relationships"><Relationship Id="rId8" Type="http://schemas.openxmlformats.org/officeDocument/2006/relationships/image" Target="../media/image403.sv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image" Target="../media/image397.png"/><Relationship Id="rId1" Type="http://schemas.openxmlformats.org/officeDocument/2006/relationships/slideLayout" Target="../slideLayouts/slideLayout2.xml"/><Relationship Id="rId6" Type="http://schemas.openxmlformats.org/officeDocument/2006/relationships/image" Target="../media/image401.svg"/><Relationship Id="rId5" Type="http://schemas.openxmlformats.org/officeDocument/2006/relationships/image" Target="../media/image400.png"/><Relationship Id="rId4" Type="http://schemas.openxmlformats.org/officeDocument/2006/relationships/image" Target="../media/image399.svg"/></Relationships>
</file>

<file path=ppt/slides/_rels/slide3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2.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5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08.png"/></Relationships>
</file>

<file path=ppt/slides/_rels/slide3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11.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53.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jpe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414.jpeg"/></Relationships>
</file>

<file path=ppt/slides/_rels/slide3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414.jpe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4.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5.png"/></Relationships>
</file>

<file path=ppt/slides/_rels/slide3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7.xml"/><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96.png"/></Relationships>
</file>

<file path=ppt/slides/_rels/slide357.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358.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74.png"/><Relationship Id="rId4" Type="http://schemas.openxmlformats.org/officeDocument/2006/relationships/image" Target="../media/image151.png"/></Relationships>
</file>

<file path=ppt/slides/_rels/slide359.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230.xml"/><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08.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60.xml.rels><?xml version="1.0" encoding="UTF-8" standalone="yes"?>
<Relationships xmlns="http://schemas.openxmlformats.org/package/2006/relationships"><Relationship Id="rId3" Type="http://schemas.openxmlformats.org/officeDocument/2006/relationships/hyperlink" Target="https://discord.com/invite/gFKWUdTkaj" TargetMode="External"/><Relationship Id="rId2" Type="http://schemas.openxmlformats.org/officeDocument/2006/relationships/notesSlide" Target="../notesSlides/notesSlide2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17.png"/></Relationships>
</file>

<file path=ppt/slides/_rels/slide361.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ime.usp.br/~andrers/aulas/bd2005-1/aula3" TargetMode="External"/><Relationship Id="rId7" Type="http://schemas.openxmlformats.org/officeDocument/2006/relationships/hyperlink" Target="https://www.quora.com/What-is-a-canned-transaction" TargetMode="External"/><Relationship Id="rId2" Type="http://schemas.openxmlformats.org/officeDocument/2006/relationships/notesSlide" Target="../notesSlides/notesSlide233.xml"/><Relationship Id="rId1" Type="http://schemas.openxmlformats.org/officeDocument/2006/relationships/slideLayout" Target="../slideLayouts/slideLayout1.xml"/><Relationship Id="rId6" Type="http://schemas.openxmlformats.org/officeDocument/2006/relationships/hyperlink" Target="https://www.opservices.com.br/banco-de-dados/" TargetMode="External"/><Relationship Id="rId5" Type="http://schemas.openxmlformats.org/officeDocument/2006/relationships/hyperlink" Target="https://db-engines.com/en/ranking" TargetMode="External"/><Relationship Id="rId4" Type="http://schemas.openxmlformats.org/officeDocument/2006/relationships/hyperlink" Target="https://www.devmedia.com.br/a-historia-dos-banco-de-dados/1678" TargetMode="External"/></Relationships>
</file>

<file path=ppt/slides/_rels/slide363.xml.rels><?xml version="1.0" encoding="UTF-8" standalone="yes"?>
<Relationships xmlns="http://schemas.openxmlformats.org/package/2006/relationships"><Relationship Id="rId3" Type="http://schemas.openxmlformats.org/officeDocument/2006/relationships/hyperlink" Target="https://www.geeksforgeeks.org/impedance-mismatch-in-dbms/#:~:text=Impedance%20mismatch%20is%20the%20term,Attributes%20and%20their%20data%20types" TargetMode="External"/><Relationship Id="rId2" Type="http://schemas.openxmlformats.org/officeDocument/2006/relationships/notesSlide" Target="../notesSlides/notesSlide234.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www.oreilly.com/library/view/mysql-reference-manual/0596002653/ch03s05.html" TargetMode="External"/></Relationships>
</file>

<file path=ppt/slides/_rels/slide364.xml.rels><?xml version="1.0" encoding="UTF-8" standalone="yes"?>
<Relationships xmlns="http://schemas.openxmlformats.org/package/2006/relationships"><Relationship Id="rId3" Type="http://schemas.openxmlformats.org/officeDocument/2006/relationships/hyperlink" Target="https://docs.oracle.com/pt-br/solutions/deploy-lustre-fs/index.html#:~:text=Lustre%20%C3%A9%20um%20sistema%20de,do%20Linux%20e%20do%20cluster" TargetMode="External"/><Relationship Id="rId2" Type="http://schemas.openxmlformats.org/officeDocument/2006/relationships/notesSlide" Target="../notesSlides/notesSlide235.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stackoverflow.com/questions/1075074/opinions-on-netcdf-vs-hdf5-for-storing-scientific-data#:~:text=NetCDF%2C%20starting%20with%20version%204.0,a%20much%20wider%20tool%20base" TargetMode="External"/></Relationships>
</file>

<file path=ppt/slides/_rels/slide365.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quora.com/What-are-all-the-DBMS-that-are-being-used-by-Google-Facebook-and-Twitter-1" TargetMode="External"/><Relationship Id="rId7" Type="http://schemas.openxmlformats.org/officeDocument/2006/relationships/hyperlink" Target="https://instagram-engineering.com/instagration-pt-2-scaling-our-infrastructure-to-multiple-data-centers-5745cbad7834" TargetMode="External"/><Relationship Id="rId2" Type="http://schemas.openxmlformats.org/officeDocument/2006/relationships/notesSlide" Target="../notesSlides/notesSlide236.xml"/><Relationship Id="rId1" Type="http://schemas.openxmlformats.org/officeDocument/2006/relationships/slideLayout" Target="../slideLayouts/slideLayout1.xml"/><Relationship Id="rId6" Type="http://schemas.openxmlformats.org/officeDocument/2006/relationships/hyperlink" Target="https://intellipaat.com/blog/10-big-data-examples-application-of-big-data-in-real-life/" TargetMode="External"/><Relationship Id="rId5" Type="http://schemas.openxmlformats.org/officeDocument/2006/relationships/hyperlink" Target="https://www.mongodb.com/big-data-explained/examples" TargetMode="External"/><Relationship Id="rId4" Type="http://schemas.openxmlformats.org/officeDocument/2006/relationships/hyperlink" Target="https://introbigdata.org/" TargetMode="External"/></Relationships>
</file>

<file path=ppt/slides/_rels/slide366.xml.rels><?xml version="1.0" encoding="UTF-8" standalone="yes"?>
<Relationships xmlns="http://schemas.openxmlformats.org/package/2006/relationships"><Relationship Id="rId3" Type="http://schemas.openxmlformats.org/officeDocument/2006/relationships/hyperlink" Target="https://blog.twitter.com/engineering/en_us/topics/infrastructure/2017/the-infrastructure-behind-twitter-scale#:~:text=Twitter%20was%20built%20on%20MySQL,eventually%20many%20large%20database%20clusters" TargetMode="External"/><Relationship Id="rId2" Type="http://schemas.openxmlformats.org/officeDocument/2006/relationships/notesSlide" Target="../notesSlides/notesSlide237.xml"/><Relationship Id="rId1" Type="http://schemas.openxmlformats.org/officeDocument/2006/relationships/slideLayout" Target="../slideLayouts/slideLayout1.xml"/><Relationship Id="rId6" Type="http://schemas.openxmlformats.org/officeDocument/2006/relationships/image" Target="../media/image419.png"/><Relationship Id="rId5" Type="http://schemas.openxmlformats.org/officeDocument/2006/relationships/hyperlink" Target="https://engineering.linkedin.com/espresso/introducing-espresso-linkedins-hot-new-distributed-document-store#:~:text=To%20meet%20the%20needs%20of,both%20serving%20different%20use%20cases" TargetMode="External"/><Relationship Id="rId4" Type="http://schemas.openxmlformats.org/officeDocument/2006/relationships/hyperlink" Target="https://www.mysql.com/customers/view/?id=757" TargetMode="Externa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4.png"/><Relationship Id="rId7" Type="http://schemas.openxmlformats.org/officeDocument/2006/relationships/image" Target="../media/image72.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74.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7.sv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8.png"/><Relationship Id="rId2" Type="http://schemas.openxmlformats.org/officeDocument/2006/relationships/notesSlide" Target="../notesSlides/notesSlide5.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7.png"/><Relationship Id="rId5" Type="http://schemas.openxmlformats.org/officeDocument/2006/relationships/diagramQuickStyle" Target="../diagrams/quickStyle2.xml"/><Relationship Id="rId1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diagramLayout" Target="../diagrams/layout2.xml"/><Relationship Id="rId9" Type="http://schemas.openxmlformats.org/officeDocument/2006/relationships/image" Target="../media/image13.png"/><Relationship Id="rId1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85.sv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8.sv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86.png"/></Relationships>
</file>

<file path=ppt/slides/_rels/slide6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44.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96.png"/><Relationship Id="rId2" Type="http://schemas.openxmlformats.org/officeDocument/2006/relationships/notesSlide" Target="../notesSlides/notesSlide62.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diagramColors" Target="../diagrams/colors7.xml"/><Relationship Id="rId11" Type="http://schemas.openxmlformats.org/officeDocument/2006/relationships/image" Target="../media/image95.svg"/><Relationship Id="rId5" Type="http://schemas.openxmlformats.org/officeDocument/2006/relationships/diagramQuickStyle" Target="../diagrams/quickStyle7.xml"/><Relationship Id="rId15" Type="http://schemas.openxmlformats.org/officeDocument/2006/relationships/image" Target="../media/image46.png"/><Relationship Id="rId10" Type="http://schemas.openxmlformats.org/officeDocument/2006/relationships/image" Target="../media/image94.png"/><Relationship Id="rId4" Type="http://schemas.openxmlformats.org/officeDocument/2006/relationships/diagramLayout" Target="../diagrams/layout7.xml"/><Relationship Id="rId9" Type="http://schemas.openxmlformats.org/officeDocument/2006/relationships/image" Target="../media/image93.svg"/><Relationship Id="rId1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4.svg"/><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3.png"/><Relationship Id="rId4" Type="http://schemas.openxmlformats.org/officeDocument/2006/relationships/diagramLayout" Target="../diagrams/layout3.xml"/><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45.png"/><Relationship Id="rId3" Type="http://schemas.openxmlformats.org/officeDocument/2006/relationships/image" Target="../media/image114.png"/><Relationship Id="rId21" Type="http://schemas.openxmlformats.org/officeDocument/2006/relationships/image" Target="../media/image47.pn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127.svg"/><Relationship Id="rId2" Type="http://schemas.openxmlformats.org/officeDocument/2006/relationships/notesSlide" Target="../notesSlides/notesSlide69.xml"/><Relationship Id="rId16" Type="http://schemas.openxmlformats.org/officeDocument/2006/relationships/image" Target="../media/image126.png"/><Relationship Id="rId20" Type="http://schemas.openxmlformats.org/officeDocument/2006/relationships/image" Target="../media/image129.svg"/><Relationship Id="rId1" Type="http://schemas.openxmlformats.org/officeDocument/2006/relationships/slideLayout" Target="../slideLayouts/slideLayout1.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128.png"/><Relationship Id="rId4" Type="http://schemas.openxmlformats.org/officeDocument/2006/relationships/image" Target="../media/image110.png"/><Relationship Id="rId9" Type="http://schemas.openxmlformats.org/officeDocument/2006/relationships/image" Target="../media/image119.svg"/><Relationship Id="rId14" Type="http://schemas.openxmlformats.org/officeDocument/2006/relationships/image" Target="../media/image124.svg"/><Relationship Id="rId22" Type="http://schemas.openxmlformats.org/officeDocument/2006/relationships/image" Target="../media/image130.png"/></Relationships>
</file>

<file path=ppt/slides/_rels/slide85.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34.svg"/><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1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10.xml"/><Relationship Id="rId7" Type="http://schemas.openxmlformats.org/officeDocument/2006/relationships/image" Target="../media/image15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43.png"/><Relationship Id="rId4" Type="http://schemas.openxmlformats.org/officeDocument/2006/relationships/diagramQuickStyle" Target="../diagrams/quickStyle10.xml"/><Relationship Id="rId9" Type="http://schemas.openxmlformats.org/officeDocument/2006/relationships/image" Target="../media/image152.png"/></Relationships>
</file>

<file path=ppt/slides/_rels/slide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p:nvPr/>
        </p:nvSpPr>
        <p:spPr>
          <a:xfrm>
            <a:off x="565525" y="3011225"/>
            <a:ext cx="6761700" cy="19353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sz="2400" b="1" dirty="0">
                <a:solidFill>
                  <a:srgbClr val="040A24"/>
                </a:solidFill>
                <a:latin typeface="Calibri"/>
                <a:ea typeface="Calibri"/>
                <a:cs typeface="Calibri"/>
              </a:rPr>
              <a:t>Juliana Mascarenhas</a:t>
            </a:r>
            <a:endParaRPr lang="en-US" sz="2400" b="1" i="0" u="none" strike="noStrike" cap="none" dirty="0">
              <a:solidFill>
                <a:srgbClr val="040A24"/>
              </a:solidFill>
              <a:latin typeface="Calibri"/>
              <a:ea typeface="Calibri"/>
              <a:cs typeface="Calibri"/>
            </a:endParaRPr>
          </a:p>
          <a:p>
            <a:pPr>
              <a:spcBef>
                <a:spcPts val="1000"/>
              </a:spcBef>
            </a:pPr>
            <a:r>
              <a:rPr lang="en-US" sz="1600" dirty="0">
                <a:solidFill>
                  <a:srgbClr val="040A24"/>
                </a:solidFill>
                <a:ea typeface="Calibri"/>
                <a:sym typeface="Calibri"/>
              </a:rPr>
              <a:t>Tech Education Specialist DIO / Owner @Simplificandoredes e @SimplificandoProgramação </a:t>
            </a:r>
            <a:endParaRPr lang="en-US" sz="1600" dirty="0">
              <a:ea typeface="Calibri"/>
            </a:endParaRPr>
          </a:p>
          <a:p>
            <a:pPr>
              <a:spcBef>
                <a:spcPts val="1000"/>
              </a:spcBef>
            </a:pPr>
            <a:r>
              <a:rPr lang="en-US" sz="1600" dirty="0">
                <a:solidFill>
                  <a:srgbClr val="040A24"/>
                </a:solidFill>
                <a:ea typeface="Calibri"/>
                <a:sym typeface="Calibri"/>
              </a:rPr>
              <a:t>Mestre </a:t>
            </a:r>
            <a:r>
              <a:rPr lang="en-US" sz="1600" dirty="0" err="1">
                <a:solidFill>
                  <a:srgbClr val="040A24"/>
                </a:solidFill>
                <a:ea typeface="Calibri"/>
                <a:sym typeface="Calibri"/>
              </a:rPr>
              <a:t>em</a:t>
            </a:r>
            <a:r>
              <a:rPr lang="en-US" sz="1600" dirty="0">
                <a:solidFill>
                  <a:srgbClr val="040A24"/>
                </a:solidFill>
                <a:ea typeface="Calibri"/>
                <a:sym typeface="Calibri"/>
              </a:rPr>
              <a:t> </a:t>
            </a:r>
            <a:r>
              <a:rPr lang="en-US" sz="1600" dirty="0" err="1">
                <a:solidFill>
                  <a:srgbClr val="040A24"/>
                </a:solidFill>
                <a:ea typeface="Calibri"/>
                <a:sym typeface="Calibri"/>
              </a:rPr>
              <a:t>modelagem</a:t>
            </a:r>
            <a:r>
              <a:rPr lang="en-US" sz="1600" dirty="0">
                <a:solidFill>
                  <a:srgbClr val="040A24"/>
                </a:solidFill>
                <a:ea typeface="Calibri"/>
                <a:sym typeface="Calibri"/>
              </a:rPr>
              <a:t> </a:t>
            </a:r>
            <a:r>
              <a:rPr lang="en-US" sz="1600" dirty="0" err="1">
                <a:solidFill>
                  <a:srgbClr val="040A24"/>
                </a:solidFill>
                <a:ea typeface="Calibri"/>
                <a:sym typeface="Calibri"/>
              </a:rPr>
              <a:t>computacional</a:t>
            </a:r>
            <a:r>
              <a:rPr lang="en-US" sz="1600" dirty="0">
                <a:solidFill>
                  <a:srgbClr val="040A24"/>
                </a:solidFill>
                <a:ea typeface="Calibri"/>
                <a:sym typeface="Calibri"/>
              </a:rPr>
              <a:t> | </a:t>
            </a:r>
            <a:r>
              <a:rPr lang="en-US" sz="1600" dirty="0" err="1">
                <a:solidFill>
                  <a:srgbClr val="040A24"/>
                </a:solidFill>
                <a:ea typeface="Calibri"/>
                <a:sym typeface="Calibri"/>
              </a:rPr>
              <a:t>Cientista</a:t>
            </a:r>
            <a:r>
              <a:rPr lang="en-US" sz="1600" dirty="0">
                <a:solidFill>
                  <a:srgbClr val="040A24"/>
                </a:solidFill>
                <a:ea typeface="Calibri"/>
                <a:sym typeface="Calibri"/>
              </a:rPr>
              <a:t> de dados</a:t>
            </a:r>
            <a:endParaRPr lang="en-US" sz="1600" dirty="0">
              <a:ea typeface="Calibri"/>
            </a:endParaRPr>
          </a:p>
          <a:p>
            <a:pPr marL="0" marR="0" lvl="0" indent="0" algn="l">
              <a:lnSpc>
                <a:spcPct val="100000"/>
              </a:lnSpc>
              <a:spcBef>
                <a:spcPts val="1000"/>
              </a:spcBef>
              <a:spcAft>
                <a:spcPts val="0"/>
              </a:spcAft>
              <a:buNone/>
            </a:pPr>
            <a:r>
              <a:rPr lang="en-US" sz="2000" b="1" i="0" u="none" strike="noStrike" cap="none" dirty="0">
                <a:solidFill>
                  <a:srgbClr val="040A24"/>
                </a:solidFill>
                <a:ea typeface="Calibri"/>
                <a:sym typeface="Calibri"/>
              </a:rPr>
              <a:t>@</a:t>
            </a:r>
            <a:r>
              <a:rPr lang="en-US" sz="2000" b="1" dirty="0">
                <a:solidFill>
                  <a:srgbClr val="040A24"/>
                </a:solidFill>
                <a:ea typeface="Calibri"/>
                <a:sym typeface="Calibri"/>
              </a:rPr>
              <a:t>in/juliana-mascarenhas-ds/</a:t>
            </a:r>
            <a:endParaRPr sz="1800" dirty="0"/>
          </a:p>
        </p:txBody>
      </p:sp>
      <p:sp>
        <p:nvSpPr>
          <p:cNvPr id="155" name="Google Shape;155;p2"/>
          <p:cNvSpPr txBox="1"/>
          <p:nvPr/>
        </p:nvSpPr>
        <p:spPr>
          <a:xfrm>
            <a:off x="565525" y="636550"/>
            <a:ext cx="7991400" cy="19353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800" b="1" err="1">
                <a:solidFill>
                  <a:srgbClr val="EA4E60"/>
                </a:solidFill>
                <a:latin typeface="Century Gothic"/>
                <a:ea typeface="Century Gothic"/>
                <a:cs typeface="Century Gothic"/>
                <a:sym typeface="Century Gothic"/>
              </a:rPr>
              <a:t>Introdução</a:t>
            </a:r>
            <a:r>
              <a:rPr lang="en-US" sz="4800" b="1">
                <a:solidFill>
                  <a:srgbClr val="EA4E60"/>
                </a:solidFill>
                <a:latin typeface="Century Gothic"/>
                <a:ea typeface="Century Gothic"/>
                <a:cs typeface="Century Gothic"/>
                <a:sym typeface="Century Gothic"/>
              </a:rPr>
              <a:t> à Banco de dados</a:t>
            </a:r>
            <a:endParaRPr lang="pt-BR" sz="4800" b="1">
              <a:solidFill>
                <a:srgbClr val="EA4E60"/>
              </a:solidFill>
              <a:latin typeface="Century Gothic"/>
              <a:ea typeface="Century Gothic"/>
              <a:cs typeface="Century Gothic"/>
            </a:endParaRPr>
          </a:p>
          <a:p>
            <a:pPr>
              <a:lnSpc>
                <a:spcPct val="115000"/>
              </a:lnSpc>
              <a:buSzPts val="3200"/>
            </a:pPr>
            <a:r>
              <a:rPr lang="en-US" sz="2400" i="1">
                <a:solidFill>
                  <a:srgbClr val="EA4E60"/>
                </a:solidFill>
                <a:latin typeface="Century Gothic"/>
                <a:ea typeface="Century Gothic"/>
                <a:cs typeface="Century Gothic"/>
                <a:sym typeface="Century Gothic"/>
              </a:rPr>
              <a:t>Trilha de Banco de Dados </a:t>
            </a:r>
            <a:r>
              <a:rPr lang="en-US" sz="2400" i="1" err="1">
                <a:solidFill>
                  <a:srgbClr val="EA4E60"/>
                </a:solidFill>
                <a:latin typeface="Century Gothic"/>
                <a:ea typeface="Century Gothic"/>
                <a:cs typeface="Century Gothic"/>
                <a:sym typeface="Century Gothic"/>
              </a:rPr>
              <a:t>Relacional</a:t>
            </a:r>
            <a:endParaRPr lang="en-US" sz="2400" i="1" err="1">
              <a:solidFill>
                <a:srgbClr val="EA4E60"/>
              </a:solidFill>
              <a:latin typeface="Century Gothic"/>
              <a:ea typeface="Century Gothic"/>
              <a:cs typeface="Century Gothic"/>
            </a:endParaRPr>
          </a:p>
        </p:txBody>
      </p:sp>
      <p:sp>
        <p:nvSpPr>
          <p:cNvPr id="156" name="Google Shape;156;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a:t>
            </a:fld>
            <a:r>
              <a:rPr lang="en-US"/>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3" name="Google Shape;183;p17"/>
          <p:cNvSpPr txBox="1"/>
          <p:nvPr/>
        </p:nvSpPr>
        <p:spPr>
          <a:xfrm>
            <a:off x="678554" y="1608313"/>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1</a:t>
            </a:r>
            <a:endParaRPr sz="2800" i="0" u="none" strike="noStrike" cap="none">
              <a:solidFill>
                <a:srgbClr val="595959"/>
              </a:solidFill>
              <a:latin typeface="Calibri"/>
              <a:ea typeface="Calibri"/>
              <a:cs typeface="Calibri"/>
              <a:sym typeface="Calibri"/>
            </a:endParaRPr>
          </a:p>
        </p:txBody>
      </p:sp>
      <p:sp>
        <p:nvSpPr>
          <p:cNvPr id="184" name="Google Shape;184;p17"/>
          <p:cNvSpPr/>
          <p:nvPr/>
        </p:nvSpPr>
        <p:spPr>
          <a:xfrm>
            <a:off x="2262751" y="1665458"/>
            <a:ext cx="6174300" cy="461700"/>
          </a:xfrm>
          <a:prstGeom prst="rect">
            <a:avLst/>
          </a:prstGeom>
          <a:noFill/>
          <a:ln>
            <a:noFill/>
          </a:ln>
        </p:spPr>
        <p:txBody>
          <a:bodyPr spcFirstLastPara="1" wrap="square" lIns="91425" tIns="45700" rIns="91425" bIns="45700" anchor="t" anchorCtr="0">
            <a:noAutofit/>
          </a:bodyPr>
          <a:lstStyle/>
          <a:p>
            <a:pPr marL="457200" indent="-457200">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O que </a:t>
            </a:r>
            <a:r>
              <a:rPr lang="en-US" sz="2400" err="1">
                <a:solidFill>
                  <a:srgbClr val="040A24"/>
                </a:solidFill>
                <a:latin typeface="Calibri"/>
                <a:ea typeface="Calibri"/>
                <a:cs typeface="Calibri"/>
              </a:rPr>
              <a:t>são</a:t>
            </a:r>
            <a:r>
              <a:rPr lang="en-US" sz="2400">
                <a:solidFill>
                  <a:srgbClr val="040A24"/>
                </a:solidFill>
                <a:latin typeface="Calibri"/>
                <a:ea typeface="Calibri"/>
                <a:cs typeface="Calibri"/>
              </a:rPr>
              <a:t> banco de dados?</a:t>
            </a:r>
            <a:endParaRPr lang="en-US" sz="2400" u="none" strike="noStrike" cap="none">
              <a:solidFill>
                <a:srgbClr val="040A24"/>
              </a:solidFill>
              <a:latin typeface="Calibri"/>
              <a:ea typeface="Calibri"/>
              <a:cs typeface="Calibri"/>
            </a:endParaRPr>
          </a:p>
        </p:txBody>
      </p:sp>
      <p:sp>
        <p:nvSpPr>
          <p:cNvPr id="185" name="Google Shape;185;p17"/>
          <p:cNvSpPr txBox="1"/>
          <p:nvPr/>
        </p:nvSpPr>
        <p:spPr>
          <a:xfrm>
            <a:off x="678554" y="2258384"/>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2</a:t>
            </a:r>
            <a:endParaRPr sz="1400" i="0" u="none" strike="noStrike" cap="none">
              <a:solidFill>
                <a:srgbClr val="000000"/>
              </a:solidFill>
              <a:latin typeface="Calibri"/>
              <a:ea typeface="Calibri"/>
              <a:cs typeface="Calibri"/>
              <a:sym typeface="Calibri"/>
            </a:endParaRPr>
          </a:p>
        </p:txBody>
      </p:sp>
      <p:sp>
        <p:nvSpPr>
          <p:cNvPr id="186" name="Google Shape;186;p17"/>
          <p:cNvSpPr/>
          <p:nvPr/>
        </p:nvSpPr>
        <p:spPr>
          <a:xfrm>
            <a:off x="2274931" y="2968313"/>
            <a:ext cx="6681101" cy="461700"/>
          </a:xfrm>
          <a:prstGeom prst="rect">
            <a:avLst/>
          </a:prstGeom>
          <a:noFill/>
          <a:ln>
            <a:noFill/>
          </a:ln>
        </p:spPr>
        <p:txBody>
          <a:bodyPr spcFirstLastPara="1" wrap="square" lIns="91425" tIns="45700" rIns="91425" bIns="45700" anchor="t" anchorCtr="0">
            <a:noAutofit/>
          </a:bodyPr>
          <a:lstStyle/>
          <a:p>
            <a:pPr marL="457200" indent="-457200"/>
            <a:r>
              <a:rPr lang="en-US" sz="2400">
                <a:solidFill>
                  <a:srgbClr val="040A24"/>
                </a:solidFill>
                <a:latin typeface="Calibri"/>
                <a:cs typeface="Calibri"/>
              </a:rPr>
              <a:t>Era dos dados e o </a:t>
            </a:r>
            <a:r>
              <a:rPr lang="en-US" sz="2400" err="1">
                <a:solidFill>
                  <a:srgbClr val="040A24"/>
                </a:solidFill>
                <a:latin typeface="Calibri"/>
                <a:cs typeface="Calibri"/>
              </a:rPr>
              <a:t>futuro</a:t>
            </a:r>
            <a:r>
              <a:rPr lang="en-US" sz="2400">
                <a:solidFill>
                  <a:srgbClr val="040A24"/>
                </a:solidFill>
                <a:latin typeface="Calibri"/>
                <a:cs typeface="Calibri"/>
              </a:rPr>
              <a:t> da </a:t>
            </a:r>
            <a:r>
              <a:rPr lang="en-US" sz="2400" err="1">
                <a:solidFill>
                  <a:srgbClr val="040A24"/>
                </a:solidFill>
                <a:latin typeface="Calibri"/>
                <a:cs typeface="Calibri"/>
              </a:rPr>
              <a:t>modelagem</a:t>
            </a:r>
            <a:r>
              <a:rPr lang="en-US" sz="2400">
                <a:solidFill>
                  <a:srgbClr val="040A24"/>
                </a:solidFill>
                <a:latin typeface="Calibri"/>
                <a:cs typeface="Calibri"/>
              </a:rPr>
              <a:t> de dados</a:t>
            </a:r>
            <a:endParaRPr lang="en-US" sz="2000">
              <a:solidFill>
                <a:srgbClr val="040A24"/>
              </a:solidFill>
              <a:latin typeface="Calibri"/>
              <a:cs typeface="Calibri"/>
            </a:endParaRPr>
          </a:p>
        </p:txBody>
      </p:sp>
      <p:sp>
        <p:nvSpPr>
          <p:cNvPr id="187" name="Google Shape;187;p17"/>
          <p:cNvSpPr txBox="1"/>
          <p:nvPr/>
        </p:nvSpPr>
        <p:spPr>
          <a:xfrm>
            <a:off x="678554" y="2908480"/>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3</a:t>
            </a:r>
            <a:endParaRPr sz="1400" i="0" u="none" strike="noStrike" cap="none">
              <a:solidFill>
                <a:srgbClr val="000000"/>
              </a:solidFill>
              <a:latin typeface="Calibri"/>
              <a:ea typeface="Calibri"/>
              <a:cs typeface="Calibri"/>
              <a:sym typeface="Calibri"/>
            </a:endParaRPr>
          </a:p>
        </p:txBody>
      </p:sp>
      <p:sp>
        <p:nvSpPr>
          <p:cNvPr id="188" name="Google Shape;188;p17"/>
          <p:cNvSpPr/>
          <p:nvPr/>
        </p:nvSpPr>
        <p:spPr>
          <a:xfrm>
            <a:off x="2264149" y="2323636"/>
            <a:ext cx="6174300" cy="461700"/>
          </a:xfrm>
          <a:prstGeom prst="rect">
            <a:avLst/>
          </a:prstGeom>
          <a:noFill/>
          <a:ln>
            <a:noFill/>
          </a:ln>
        </p:spPr>
        <p:txBody>
          <a:bodyPr spcFirstLastPara="1" wrap="square" lIns="91425" tIns="45700" rIns="91425" bIns="45700" anchor="t" anchorCtr="0">
            <a:noAutofit/>
          </a:bodyPr>
          <a:lstStyle/>
          <a:p>
            <a:pPr marL="457200" indent="-457200">
              <a:buClr>
                <a:schemeClr val="dk1"/>
              </a:buClr>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Breve </a:t>
            </a:r>
            <a:r>
              <a:rPr lang="en-US" sz="2400" err="1">
                <a:solidFill>
                  <a:srgbClr val="040A24"/>
                </a:solidFill>
                <a:latin typeface="Calibri"/>
                <a:ea typeface="Calibri"/>
                <a:cs typeface="Calibri"/>
              </a:rPr>
              <a:t>Histórico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conceitos</a:t>
            </a:r>
            <a:endParaRPr lang="en-US" sz="2400" b="0" i="0" u="none" strike="noStrike" cap="none" err="1">
              <a:solidFill>
                <a:srgbClr val="040A24"/>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a:t>
            </a:fld>
            <a:r>
              <a:rPr lang="en-US"/>
              <a:t>]</a:t>
            </a:r>
            <a:endParaRPr/>
          </a:p>
        </p:txBody>
      </p:sp>
      <p:sp>
        <p:nvSpPr>
          <p:cNvPr id="10" name="Google Shape;183;p17">
            <a:extLst>
              <a:ext uri="{FF2B5EF4-FFF2-40B4-BE49-F238E27FC236}">
                <a16:creationId xmlns:a16="http://schemas.microsoft.com/office/drawing/2014/main" id="{27F89B53-CCDC-8902-35C3-E5631D113E9D}"/>
              </a:ext>
            </a:extLst>
          </p:cNvPr>
          <p:cNvSpPr txBox="1"/>
          <p:nvPr/>
        </p:nvSpPr>
        <p:spPr>
          <a:xfrm>
            <a:off x="678554" y="3587396"/>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4</a:t>
            </a:r>
            <a:endParaRPr sz="2800" i="0" u="none" strike="noStrike" cap="none">
              <a:solidFill>
                <a:srgbClr val="595959"/>
              </a:solidFill>
              <a:latin typeface="Calibri"/>
              <a:ea typeface="Calibri"/>
              <a:cs typeface="Calibri"/>
              <a:sym typeface="Calibri"/>
            </a:endParaRPr>
          </a:p>
        </p:txBody>
      </p:sp>
      <p:sp>
        <p:nvSpPr>
          <p:cNvPr id="11" name="Google Shape;188;p17">
            <a:extLst>
              <a:ext uri="{FF2B5EF4-FFF2-40B4-BE49-F238E27FC236}">
                <a16:creationId xmlns:a16="http://schemas.microsoft.com/office/drawing/2014/main" id="{BC134B9C-B68D-167C-301C-CC84F053D0DF}"/>
              </a:ext>
            </a:extLst>
          </p:cNvPr>
          <p:cNvSpPr/>
          <p:nvPr/>
        </p:nvSpPr>
        <p:spPr>
          <a:xfrm>
            <a:off x="2252168" y="3649946"/>
            <a:ext cx="6174300"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a:solidFill>
                  <a:srgbClr val="040A24"/>
                </a:solidFill>
                <a:latin typeface="Calibri"/>
                <a:cs typeface="Calibri"/>
                <a:sym typeface="Calibri"/>
              </a:rPr>
              <a:t>Tópicos </a:t>
            </a:r>
            <a:r>
              <a:rPr lang="en-US" sz="2400" err="1">
                <a:solidFill>
                  <a:srgbClr val="040A24"/>
                </a:solidFill>
                <a:latin typeface="Calibri"/>
                <a:cs typeface="Calibri"/>
                <a:sym typeface="Calibri"/>
              </a:rPr>
              <a:t>avançados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em</a:t>
            </a:r>
            <a:r>
              <a:rPr lang="en-US" sz="2400">
                <a:solidFill>
                  <a:srgbClr val="040A24"/>
                </a:solidFill>
                <a:latin typeface="Calibri"/>
                <a:cs typeface="Calibri"/>
                <a:sym typeface="Calibri"/>
              </a:rPr>
              <a:t> BD - e agora? </a:t>
            </a:r>
            <a:endParaRPr lang="en-US" sz="2400" err="1">
              <a:solidFill>
                <a:srgbClr val="040A24"/>
              </a:solidFill>
              <a:latin typeface="Calibri"/>
              <a:cs typeface="Calibri"/>
            </a:endParaRPr>
          </a:p>
        </p:txBody>
      </p:sp>
      <p:sp>
        <p:nvSpPr>
          <p:cNvPr id="2" name="Google Shape;185;p17">
            <a:extLst>
              <a:ext uri="{FF2B5EF4-FFF2-40B4-BE49-F238E27FC236}">
                <a16:creationId xmlns:a16="http://schemas.microsoft.com/office/drawing/2014/main" id="{A4638824-8849-1137-B543-895A806C429D}"/>
              </a:ext>
            </a:extLst>
          </p:cNvPr>
          <p:cNvSpPr txBox="1"/>
          <p:nvPr/>
        </p:nvSpPr>
        <p:spPr>
          <a:xfrm>
            <a:off x="689137" y="424805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5</a:t>
            </a:r>
            <a:endParaRPr lang="en-US" sz="2800" i="0" u="none" strike="noStrike" cap="none">
              <a:solidFill>
                <a:schemeClr val="lt1"/>
              </a:solidFill>
              <a:latin typeface="Calibri"/>
              <a:ea typeface="Calibri"/>
              <a:cs typeface="Calibri"/>
            </a:endParaRPr>
          </a:p>
        </p:txBody>
      </p:sp>
      <p:sp>
        <p:nvSpPr>
          <p:cNvPr id="3" name="Google Shape;188;p17">
            <a:extLst>
              <a:ext uri="{FF2B5EF4-FFF2-40B4-BE49-F238E27FC236}">
                <a16:creationId xmlns:a16="http://schemas.microsoft.com/office/drawing/2014/main" id="{690928B2-A227-B509-7DD9-BD1DDCE353AD}"/>
              </a:ext>
            </a:extLst>
          </p:cNvPr>
          <p:cNvSpPr/>
          <p:nvPr/>
        </p:nvSpPr>
        <p:spPr>
          <a:xfrm>
            <a:off x="2273334" y="431330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Introdução</a:t>
            </a:r>
            <a:r>
              <a:rPr lang="en-US" sz="2400">
                <a:solidFill>
                  <a:srgbClr val="040A24"/>
                </a:solidFill>
                <a:latin typeface="Calibri"/>
                <a:cs typeface="Calibri"/>
              </a:rPr>
              <a:t> à </a:t>
            </a:r>
            <a:r>
              <a:rPr lang="en-US" sz="2400" err="1">
                <a:solidFill>
                  <a:srgbClr val="040A24"/>
                </a:solidFill>
                <a:latin typeface="Calibri"/>
                <a:cs typeface="Calibri"/>
              </a:rPr>
              <a:t>Modelagem</a:t>
            </a:r>
            <a:r>
              <a:rPr lang="en-US" sz="2400">
                <a:solidFill>
                  <a:srgbClr val="040A24"/>
                </a:solidFill>
                <a:latin typeface="Calibri"/>
                <a:cs typeface="Calibri"/>
              </a:rPr>
              <a:t> de BDs e SQL</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240598809"/>
              </p:ext>
            </p:extLst>
          </p:nvPr>
        </p:nvGraphicFramePr>
        <p:xfrm>
          <a:off x="1176548" y="1590016"/>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09252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Novo </a:t>
            </a:r>
            <a:r>
              <a:rPr lang="en-US" sz="4000" b="1" err="1">
                <a:solidFill>
                  <a:srgbClr val="EA4E60"/>
                </a:solidFill>
                <a:latin typeface="Century Gothic"/>
              </a:rPr>
              <a:t>cenário</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2"/>
          <a:srcRect l="16066" r="10820" b="-585"/>
          <a:stretch/>
        </p:blipFill>
        <p:spPr>
          <a:xfrm>
            <a:off x="452328" y="2127711"/>
            <a:ext cx="2795553" cy="2167515"/>
          </a:xfrm>
          <a:prstGeom prst="rect">
            <a:avLst/>
          </a:prstGeom>
        </p:spPr>
      </p:pic>
      <p:sp>
        <p:nvSpPr>
          <p:cNvPr id="2" name="Google Shape;231;g116d3f5ae16_1_0">
            <a:extLst>
              <a:ext uri="{FF2B5EF4-FFF2-40B4-BE49-F238E27FC236}">
                <a16:creationId xmlns:a16="http://schemas.microsoft.com/office/drawing/2014/main" id="{11A99C03-1B3C-BAC4-C6AA-78EDABEFAD5B}"/>
              </a:ext>
            </a:extLst>
          </p:cNvPr>
          <p:cNvSpPr txBox="1"/>
          <p:nvPr/>
        </p:nvSpPr>
        <p:spPr>
          <a:xfrm>
            <a:off x="3243108" y="1849669"/>
            <a:ext cx="5467914" cy="224961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Carreira Tech </a:t>
            </a:r>
            <a:r>
              <a:rPr lang="en-US" sz="2400" err="1">
                <a:latin typeface="Calibri"/>
              </a:rPr>
              <a:t>em</a:t>
            </a:r>
            <a:r>
              <a:rPr lang="en-US" sz="2400">
                <a:latin typeface="Calibri"/>
              </a:rPr>
              <a:t> Data</a:t>
            </a:r>
          </a:p>
          <a:p>
            <a:pPr marL="342900" indent="-342900">
              <a:lnSpc>
                <a:spcPct val="114999"/>
              </a:lnSpc>
              <a:spcBef>
                <a:spcPts val="1000"/>
              </a:spcBef>
              <a:buChar char="•"/>
            </a:pPr>
            <a:r>
              <a:rPr lang="en-US" sz="2400">
                <a:latin typeface="Calibri"/>
              </a:rPr>
              <a:t>Data-driven</a:t>
            </a:r>
          </a:p>
          <a:p>
            <a:pPr marL="342900" indent="-342900">
              <a:lnSpc>
                <a:spcPct val="114999"/>
              </a:lnSpc>
              <a:spcBef>
                <a:spcPts val="1000"/>
              </a:spcBef>
              <a:buChar char="•"/>
            </a:pPr>
            <a:r>
              <a:rPr lang="en-US" sz="2400">
                <a:latin typeface="Calibri"/>
              </a:rPr>
              <a:t>Novos </a:t>
            </a:r>
            <a:r>
              <a:rPr lang="en-US" sz="2400" err="1">
                <a:latin typeface="Calibri"/>
              </a:rPr>
              <a:t>modelos</a:t>
            </a:r>
            <a:r>
              <a:rPr lang="en-US" sz="2400">
                <a:latin typeface="Calibri"/>
              </a:rPr>
              <a:t> de SGBDs</a:t>
            </a:r>
          </a:p>
        </p:txBody>
      </p:sp>
      <p:pic>
        <p:nvPicPr>
          <p:cNvPr id="4" name="Imagem 4">
            <a:extLst>
              <a:ext uri="{FF2B5EF4-FFF2-40B4-BE49-F238E27FC236}">
                <a16:creationId xmlns:a16="http://schemas.microsoft.com/office/drawing/2014/main" id="{D031CEBB-0D49-D794-34C2-483046B600B3}"/>
              </a:ext>
            </a:extLst>
          </p:cNvPr>
          <p:cNvPicPr>
            <a:picLocks noChangeAspect="1"/>
          </p:cNvPicPr>
          <p:nvPr/>
        </p:nvPicPr>
        <p:blipFill>
          <a:blip r:embed="rId3"/>
          <a:stretch>
            <a:fillRect/>
          </a:stretch>
        </p:blipFill>
        <p:spPr>
          <a:xfrm>
            <a:off x="7179335" y="1243280"/>
            <a:ext cx="1093399" cy="1093399"/>
          </a:xfrm>
          <a:prstGeom prst="rect">
            <a:avLst/>
          </a:prstGeom>
        </p:spPr>
      </p:pic>
      <p:pic>
        <p:nvPicPr>
          <p:cNvPr id="6" name="Imagem 5" descr="Ícone&#10;&#10;Descrição gerada automaticamente">
            <a:extLst>
              <a:ext uri="{FF2B5EF4-FFF2-40B4-BE49-F238E27FC236}">
                <a16:creationId xmlns:a16="http://schemas.microsoft.com/office/drawing/2014/main" id="{AB7FA50A-F098-8538-CBA7-1F3A02A58067}"/>
              </a:ext>
            </a:extLst>
          </p:cNvPr>
          <p:cNvPicPr>
            <a:picLocks noChangeAspect="1"/>
          </p:cNvPicPr>
          <p:nvPr/>
        </p:nvPicPr>
        <p:blipFill>
          <a:blip r:embed="rId4"/>
          <a:stretch>
            <a:fillRect/>
          </a:stretch>
        </p:blipFill>
        <p:spPr>
          <a:xfrm>
            <a:off x="5788326" y="326726"/>
            <a:ext cx="1179663" cy="1190446"/>
          </a:xfrm>
          <a:prstGeom prst="rect">
            <a:avLst/>
          </a:prstGeom>
        </p:spPr>
      </p:pic>
      <p:pic>
        <p:nvPicPr>
          <p:cNvPr id="7" name="Imagem 6" descr="Uma imagem contendo Interface gráfica do usuário&#10;&#10;Descrição gerada automaticamente">
            <a:extLst>
              <a:ext uri="{FF2B5EF4-FFF2-40B4-BE49-F238E27FC236}">
                <a16:creationId xmlns:a16="http://schemas.microsoft.com/office/drawing/2014/main" id="{C1904FEB-91CE-D51F-4426-01DC89541F12}"/>
              </a:ext>
            </a:extLst>
          </p:cNvPr>
          <p:cNvPicPr>
            <a:picLocks noChangeAspect="1"/>
          </p:cNvPicPr>
          <p:nvPr/>
        </p:nvPicPr>
        <p:blipFill>
          <a:blip r:embed="rId5"/>
          <a:stretch>
            <a:fillRect/>
          </a:stretch>
        </p:blipFill>
        <p:spPr>
          <a:xfrm>
            <a:off x="4354183" y="930574"/>
            <a:ext cx="1071834" cy="1082617"/>
          </a:xfrm>
          <a:prstGeom prst="rect">
            <a:avLst/>
          </a:prstGeom>
        </p:spPr>
      </p:pic>
      <p:pic>
        <p:nvPicPr>
          <p:cNvPr id="16" name="Imagem 16" descr="Interface gráfica do usuário, Aplicativo&#10;&#10;Descrição gerada automaticamente">
            <a:extLst>
              <a:ext uri="{FF2B5EF4-FFF2-40B4-BE49-F238E27FC236}">
                <a16:creationId xmlns:a16="http://schemas.microsoft.com/office/drawing/2014/main" id="{7A41FD4B-E2F1-0363-87FA-D567313008C2}"/>
              </a:ext>
            </a:extLst>
          </p:cNvPr>
          <p:cNvPicPr>
            <a:picLocks noChangeAspect="1"/>
          </p:cNvPicPr>
          <p:nvPr/>
        </p:nvPicPr>
        <p:blipFill rotWithShape="1">
          <a:blip r:embed="rId6"/>
          <a:srcRect r="25373" b="862"/>
          <a:stretch/>
        </p:blipFill>
        <p:spPr>
          <a:xfrm>
            <a:off x="7168551" y="2900093"/>
            <a:ext cx="1666541" cy="1262777"/>
          </a:xfrm>
          <a:prstGeom prst="rect">
            <a:avLst/>
          </a:prstGeom>
        </p:spPr>
      </p:pic>
      <p:pic>
        <p:nvPicPr>
          <p:cNvPr id="17" name="Imagem 17">
            <a:extLst>
              <a:ext uri="{FF2B5EF4-FFF2-40B4-BE49-F238E27FC236}">
                <a16:creationId xmlns:a16="http://schemas.microsoft.com/office/drawing/2014/main" id="{FB7959A3-0116-8722-9E1C-7A8711A04DF4}"/>
              </a:ext>
            </a:extLst>
          </p:cNvPr>
          <p:cNvPicPr>
            <a:picLocks noChangeAspect="1"/>
          </p:cNvPicPr>
          <p:nvPr/>
        </p:nvPicPr>
        <p:blipFill>
          <a:blip r:embed="rId7"/>
          <a:stretch>
            <a:fillRect/>
          </a:stretch>
        </p:blipFill>
        <p:spPr>
          <a:xfrm>
            <a:off x="5322139" y="3751920"/>
            <a:ext cx="1745412" cy="1371780"/>
          </a:xfrm>
          <a:prstGeom prst="rect">
            <a:avLst/>
          </a:prstGeom>
        </p:spPr>
      </p:pic>
    </p:spTree>
    <p:extLst>
      <p:ext uri="{BB962C8B-B14F-4D97-AF65-F5344CB8AC3E}">
        <p14:creationId xmlns:p14="http://schemas.microsoft.com/office/powerpoint/2010/main" val="4198384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102</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Perfil de profissional em data</a:t>
            </a:r>
            <a:endParaRPr lang="pt-B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3728768" y="1868697"/>
            <a:ext cx="1578634" cy="1589417"/>
          </a:xfrm>
          <a:prstGeom prst="rect">
            <a:avLst/>
          </a:prstGeom>
        </p:spPr>
      </p:pic>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4"/>
          <a:stretch>
            <a:fillRect/>
          </a:stretch>
        </p:blipFill>
        <p:spPr>
          <a:xfrm>
            <a:off x="569344" y="1868697"/>
            <a:ext cx="1578634" cy="1589417"/>
          </a:xfrm>
          <a:prstGeom prst="rect">
            <a:avLst/>
          </a:prstGeom>
        </p:spPr>
      </p:pic>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5"/>
          <a:stretch>
            <a:fillRect/>
          </a:stretch>
        </p:blipFill>
        <p:spPr>
          <a:xfrm>
            <a:off x="6704881" y="1771649"/>
            <a:ext cx="1578635" cy="1589418"/>
          </a:xfrm>
          <a:prstGeom prst="rect">
            <a:avLst/>
          </a:prstGeom>
        </p:spPr>
      </p:pic>
    </p:spTree>
    <p:extLst>
      <p:ext uri="{BB962C8B-B14F-4D97-AF65-F5344CB8AC3E}">
        <p14:creationId xmlns:p14="http://schemas.microsoft.com/office/powerpoint/2010/main" val="3515759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103</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Engenheiro de dados</a:t>
            </a:r>
            <a:endParaRPr lang="pt-BR"/>
          </a:p>
        </p:txBody>
      </p:sp>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3"/>
          <a:stretch>
            <a:fillRect/>
          </a:stretch>
        </p:blipFill>
        <p:spPr>
          <a:xfrm>
            <a:off x="946750" y="1868697"/>
            <a:ext cx="2311879" cy="2333445"/>
          </a:xfrm>
          <a:prstGeom prst="rect">
            <a:avLst/>
          </a:prstGeom>
        </p:spPr>
      </p:pic>
      <p:sp>
        <p:nvSpPr>
          <p:cNvPr id="2" name="Google Shape;168;p3">
            <a:extLst>
              <a:ext uri="{FF2B5EF4-FFF2-40B4-BE49-F238E27FC236}">
                <a16:creationId xmlns:a16="http://schemas.microsoft.com/office/drawing/2014/main" id="{6157E3BE-249D-486B-8AC3-DF9FDE9FBF1C}"/>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Engenheiro</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Desenho</a:t>
            </a:r>
            <a:r>
              <a:rPr lang="en-US" sz="2000">
                <a:solidFill>
                  <a:srgbClr val="040A24"/>
                </a:solidFill>
                <a:latin typeface="Calibri"/>
                <a:ea typeface="Calibri"/>
                <a:cs typeface="Calibri"/>
              </a:rPr>
              <a:t>/</a:t>
            </a:r>
            <a:r>
              <a:rPr lang="en-US" sz="2000" err="1">
                <a:solidFill>
                  <a:srgbClr val="040A24"/>
                </a:solidFill>
                <a:latin typeface="Calibri"/>
                <a:ea typeface="Calibri"/>
                <a:cs typeface="Calibri"/>
              </a:rPr>
              <a:t>Contrução</a:t>
            </a:r>
            <a:r>
              <a:rPr lang="en-US" sz="2000">
                <a:solidFill>
                  <a:srgbClr val="040A24"/>
                </a:solidFill>
                <a:latin typeface="Calibri"/>
                <a:ea typeface="Calibri"/>
                <a:cs typeface="Calibri"/>
              </a:rPr>
              <a:t>/</a:t>
            </a:r>
          </a:p>
          <a:p>
            <a:pPr marL="419100" lvl="1" indent="-342900">
              <a:buSzPts val="1600"/>
              <a:buChar char="•"/>
            </a:pPr>
            <a:r>
              <a:rPr lang="en-US" sz="2000" err="1">
                <a:solidFill>
                  <a:srgbClr val="040A24"/>
                </a:solidFill>
                <a:latin typeface="Calibri"/>
                <a:ea typeface="Calibri"/>
                <a:cs typeface="Calibri"/>
              </a:rPr>
              <a:t>Sustenação</a:t>
            </a:r>
            <a:r>
              <a:rPr lang="en-US" sz="2000">
                <a:solidFill>
                  <a:srgbClr val="040A24"/>
                </a:solidFill>
                <a:latin typeface="Calibri"/>
                <a:ea typeface="Calibri"/>
                <a:cs typeface="Calibri"/>
              </a:rPr>
              <a:t> das </a:t>
            </a:r>
            <a:r>
              <a:rPr lang="en-US" sz="2000" err="1">
                <a:solidFill>
                  <a:srgbClr val="040A24"/>
                </a:solidFill>
                <a:latin typeface="Calibri"/>
                <a:ea typeface="Calibri"/>
                <a:cs typeface="Calibri"/>
              </a:rPr>
              <a:t>soluções</a:t>
            </a:r>
            <a:r>
              <a:rPr lang="en-US" sz="2000">
                <a:solidFill>
                  <a:srgbClr val="040A24"/>
                </a:solidFill>
                <a:latin typeface="Calibri"/>
                <a:ea typeface="Calibri"/>
                <a:cs typeface="Calibri"/>
              </a:rPr>
              <a:t> de dados</a:t>
            </a:r>
            <a:endParaRPr lang="en-US"/>
          </a:p>
          <a:p>
            <a:pPr marL="76200" lvl="1">
              <a:buSzPts val="1600"/>
            </a:pPr>
            <a:endParaRPr lang="en-US" sz="2000">
              <a:solidFill>
                <a:srgbClr val="040A24"/>
              </a:solidFill>
              <a:latin typeface="Calibri"/>
              <a:cs typeface="Calibri"/>
            </a:endParaRPr>
          </a:p>
          <a:p>
            <a:pPr marL="76200" lvl="1" algn="just"/>
            <a:r>
              <a:rPr lang="en-US" sz="2000" err="1">
                <a:solidFill>
                  <a:srgbClr val="040A24"/>
                </a:solidFill>
                <a:latin typeface="Calibri"/>
                <a:cs typeface="Calibri"/>
              </a:rPr>
              <a:t>Extração</a:t>
            </a:r>
            <a:r>
              <a:rPr lang="en-US" sz="2000">
                <a:solidFill>
                  <a:srgbClr val="040A24"/>
                </a:solidFill>
                <a:latin typeface="Calibri"/>
                <a:cs typeface="Calibri"/>
              </a:rPr>
              <a:t> de dados de </a:t>
            </a:r>
            <a:r>
              <a:rPr lang="en-US" sz="2000" err="1">
                <a:solidFill>
                  <a:srgbClr val="040A24"/>
                </a:solidFill>
                <a:latin typeface="Calibri"/>
                <a:cs typeface="Calibri"/>
              </a:rPr>
              <a:t>fontes</a:t>
            </a:r>
            <a:r>
              <a:rPr lang="en-US" sz="2000">
                <a:solidFill>
                  <a:srgbClr val="040A24"/>
                </a:solidFill>
                <a:latin typeface="Calibri"/>
                <a:cs typeface="Calibri"/>
              </a:rPr>
              <a:t> </a:t>
            </a:r>
            <a:r>
              <a:rPr lang="en-US" sz="2000" err="1">
                <a:solidFill>
                  <a:srgbClr val="040A24"/>
                </a:solidFill>
                <a:latin typeface="Calibri"/>
                <a:cs typeface="Calibri"/>
              </a:rPr>
              <a:t>heterogêneas</a:t>
            </a:r>
            <a:endParaRPr lang="en-US" err="1"/>
          </a:p>
          <a:p>
            <a:pPr marL="76200" lvl="1"/>
            <a:r>
              <a:rPr lang="en-US" sz="2000" err="1">
                <a:solidFill>
                  <a:srgbClr val="040A24"/>
                </a:solidFill>
                <a:latin typeface="Calibri"/>
                <a:cs typeface="Calibri"/>
              </a:rPr>
              <a:t>Disponibilizar</a:t>
            </a:r>
            <a:r>
              <a:rPr lang="en-US" sz="2000">
                <a:solidFill>
                  <a:srgbClr val="040A24"/>
                </a:solidFill>
                <a:latin typeface="Calibri"/>
                <a:cs typeface="Calibri"/>
              </a:rPr>
              <a:t> </a:t>
            </a:r>
            <a:r>
              <a:rPr lang="en-US" sz="2000" err="1">
                <a:solidFill>
                  <a:srgbClr val="040A24"/>
                </a:solidFill>
                <a:latin typeface="Calibri"/>
                <a:cs typeface="Calibri"/>
              </a:rPr>
              <a:t>os</a:t>
            </a:r>
            <a:r>
              <a:rPr lang="en-US" sz="2000">
                <a:solidFill>
                  <a:srgbClr val="040A24"/>
                </a:solidFill>
                <a:latin typeface="Calibri"/>
                <a:cs typeface="Calibri"/>
              </a:rPr>
              <a:t> dados para </a:t>
            </a:r>
            <a:r>
              <a:rPr lang="en-US" sz="2000" err="1">
                <a:solidFill>
                  <a:srgbClr val="040A24"/>
                </a:solidFill>
                <a:latin typeface="Calibri"/>
                <a:cs typeface="Calibri"/>
              </a:rPr>
              <a:t>serem</a:t>
            </a:r>
            <a:r>
              <a:rPr lang="en-US" sz="2000">
                <a:solidFill>
                  <a:srgbClr val="040A24"/>
                </a:solidFill>
                <a:latin typeface="Calibri"/>
                <a:cs typeface="Calibri"/>
              </a:rPr>
              <a:t> </a:t>
            </a:r>
            <a:r>
              <a:rPr lang="en-US" sz="2000" err="1">
                <a:solidFill>
                  <a:srgbClr val="040A24"/>
                </a:solidFill>
                <a:latin typeface="Calibri"/>
                <a:cs typeface="Calibri"/>
              </a:rPr>
              <a:t>consumidos</a:t>
            </a:r>
            <a:r>
              <a:rPr lang="en-US" sz="2000">
                <a:solidFill>
                  <a:srgbClr val="040A24"/>
                </a:solidFill>
                <a:latin typeface="Calibri"/>
                <a:cs typeface="Calibri"/>
              </a:rPr>
              <a:t> </a:t>
            </a:r>
            <a:r>
              <a:rPr lang="en-US" sz="2000" err="1">
                <a:solidFill>
                  <a:srgbClr val="040A24"/>
                </a:solidFill>
                <a:latin typeface="Calibri"/>
                <a:cs typeface="Calibri"/>
              </a:rPr>
              <a:t>pelos</a:t>
            </a:r>
            <a:r>
              <a:rPr lang="en-US" sz="2000">
                <a:solidFill>
                  <a:srgbClr val="040A24"/>
                </a:solidFill>
                <a:latin typeface="Calibri"/>
                <a:cs typeface="Calibri"/>
              </a:rPr>
              <a:t> </a:t>
            </a:r>
            <a:r>
              <a:rPr lang="en-US" sz="2000" err="1">
                <a:solidFill>
                  <a:srgbClr val="040A24"/>
                </a:solidFill>
                <a:latin typeface="Calibri"/>
                <a:cs typeface="Calibri"/>
              </a:rPr>
              <a:t>analistas</a:t>
            </a:r>
            <a:r>
              <a:rPr lang="en-US" sz="2000">
                <a:solidFill>
                  <a:srgbClr val="040A24"/>
                </a:solidFill>
                <a:latin typeface="Calibri"/>
                <a:cs typeface="Calibri"/>
              </a:rPr>
              <a:t> e </a:t>
            </a:r>
            <a:r>
              <a:rPr lang="en-US" sz="2000" err="1">
                <a:solidFill>
                  <a:srgbClr val="040A24"/>
                </a:solidFill>
                <a:latin typeface="Calibri"/>
                <a:cs typeface="Calibri"/>
              </a:rPr>
              <a:t>cientistas</a:t>
            </a:r>
            <a:endParaRPr lang="en-US" err="1"/>
          </a:p>
        </p:txBody>
      </p:sp>
    </p:spTree>
    <p:extLst>
      <p:ext uri="{BB962C8B-B14F-4D97-AF65-F5344CB8AC3E}">
        <p14:creationId xmlns:p14="http://schemas.microsoft.com/office/powerpoint/2010/main" val="1438146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104</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Cientista de dados</a:t>
            </a:r>
            <a:endParaRPr lang="pt-BR">
              <a:solidFill>
                <a:schemeClr val="bg1"/>
              </a:solidFill>
            </a:endParaRP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946749" y="1771650"/>
            <a:ext cx="2365794" cy="2387360"/>
          </a:xfrm>
          <a:prstGeom prst="rect">
            <a:avLst/>
          </a:prstGeom>
        </p:spPr>
      </p:pic>
      <p:sp>
        <p:nvSpPr>
          <p:cNvPr id="2" name="Google Shape;168;p3">
            <a:extLst>
              <a:ext uri="{FF2B5EF4-FFF2-40B4-BE49-F238E27FC236}">
                <a16:creationId xmlns:a16="http://schemas.microsoft.com/office/drawing/2014/main" id="{BB11A9D6-997F-42D9-B140-30771C5FC1A6}"/>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Cientista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Modelagem</a:t>
            </a: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Reconhecimento</a:t>
            </a:r>
            <a:r>
              <a:rPr lang="en-US" sz="2000">
                <a:solidFill>
                  <a:srgbClr val="040A24"/>
                </a:solidFill>
                <a:latin typeface="Calibri"/>
                <a:ea typeface="Calibri"/>
                <a:cs typeface="Calibri"/>
              </a:rPr>
              <a:t> de </a:t>
            </a:r>
            <a:r>
              <a:rPr lang="en-US" sz="2000" err="1">
                <a:solidFill>
                  <a:srgbClr val="040A24"/>
                </a:solidFill>
                <a:latin typeface="Calibri"/>
                <a:ea typeface="Calibri"/>
                <a:cs typeface="Calibri"/>
              </a:rPr>
              <a:t>padrões</a:t>
            </a:r>
            <a:r>
              <a:rPr lang="en-US" sz="2000">
                <a:solidFill>
                  <a:srgbClr val="040A24"/>
                </a:solidFill>
                <a:latin typeface="Calibri"/>
                <a:ea typeface="Calibri"/>
                <a:cs typeface="Calibri"/>
              </a:rPr>
              <a:t> / </a:t>
            </a:r>
            <a:r>
              <a:rPr lang="en-US" sz="2000" err="1">
                <a:solidFill>
                  <a:srgbClr val="040A24"/>
                </a:solidFill>
                <a:latin typeface="Calibri"/>
                <a:ea typeface="Calibri"/>
                <a:cs typeface="Calibri"/>
              </a:rPr>
              <a:t>Predição</a:t>
            </a:r>
            <a:endParaRPr lang="en-US" sz="2000">
              <a:solidFill>
                <a:srgbClr val="040A24"/>
              </a:solidFill>
              <a:latin typeface="Calibri"/>
              <a:ea typeface="Calibri"/>
              <a:cs typeface="Calibri"/>
            </a:endParaRP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responder </a:t>
            </a:r>
            <a:r>
              <a:rPr lang="en-US" sz="2000" err="1">
                <a:solidFill>
                  <a:srgbClr val="040A24"/>
                </a:solidFill>
                <a:latin typeface="Calibri"/>
                <a:cs typeface="Calibri"/>
              </a:rPr>
              <a:t>perguntas</a:t>
            </a:r>
            <a:r>
              <a:rPr lang="en-US" sz="2000">
                <a:solidFill>
                  <a:srgbClr val="040A24"/>
                </a:solidFill>
                <a:latin typeface="Calibri"/>
                <a:cs typeface="Calibri"/>
              </a:rPr>
              <a:t> </a:t>
            </a:r>
            <a:r>
              <a:rPr lang="en-US" sz="2000" err="1">
                <a:solidFill>
                  <a:srgbClr val="040A24"/>
                </a:solidFill>
                <a:latin typeface="Calibri"/>
                <a:cs typeface="Calibri"/>
              </a:rPr>
              <a:t>atreladas</a:t>
            </a:r>
            <a:r>
              <a:rPr lang="en-US" sz="2000">
                <a:solidFill>
                  <a:srgbClr val="040A24"/>
                </a:solidFill>
                <a:latin typeface="Calibri"/>
                <a:cs typeface="Calibri"/>
              </a:rPr>
              <a:t> </a:t>
            </a:r>
            <a:r>
              <a:rPr lang="en-US" sz="2000" err="1">
                <a:solidFill>
                  <a:srgbClr val="040A24"/>
                </a:solidFill>
                <a:latin typeface="Calibri"/>
                <a:cs typeface="Calibri"/>
              </a:rPr>
              <a:t>ao</a:t>
            </a:r>
            <a:r>
              <a:rPr lang="en-US" sz="2000">
                <a:solidFill>
                  <a:srgbClr val="040A24"/>
                </a:solidFill>
                <a:latin typeface="Calibri"/>
                <a:cs typeface="Calibri"/>
              </a:rPr>
              <a:t> </a:t>
            </a:r>
            <a:r>
              <a:rPr lang="en-US" sz="2000" err="1">
                <a:solidFill>
                  <a:srgbClr val="040A24"/>
                </a:solidFill>
                <a:latin typeface="Calibri"/>
                <a:cs typeface="Calibri"/>
              </a:rPr>
              <a:t>contexto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t>
            </a:r>
            <a:r>
              <a:rPr lang="en-US" sz="2000" err="1">
                <a:solidFill>
                  <a:srgbClr val="040A24"/>
                </a:solidFill>
                <a:latin typeface="Calibri"/>
                <a:cs typeface="Calibri"/>
              </a:rPr>
              <a:t>Buscando</a:t>
            </a:r>
            <a:r>
              <a:rPr lang="en-US" sz="2000">
                <a:solidFill>
                  <a:srgbClr val="040A24"/>
                </a:solidFill>
                <a:latin typeface="Calibri"/>
                <a:cs typeface="Calibri"/>
              </a:rPr>
              <a:t> insights </a:t>
            </a:r>
            <a:r>
              <a:rPr lang="en-US" sz="2000" err="1">
                <a:solidFill>
                  <a:srgbClr val="040A24"/>
                </a:solidFill>
                <a:latin typeface="Calibri"/>
                <a:cs typeface="Calibri"/>
              </a:rPr>
              <a:t>através</a:t>
            </a:r>
            <a:r>
              <a:rPr lang="en-US" sz="2000">
                <a:solidFill>
                  <a:srgbClr val="040A24"/>
                </a:solidFill>
                <a:latin typeface="Calibri"/>
                <a:cs typeface="Calibri"/>
              </a:rPr>
              <a:t> de </a:t>
            </a:r>
            <a:r>
              <a:rPr lang="en-US" sz="2000" err="1">
                <a:solidFill>
                  <a:srgbClr val="040A24"/>
                </a:solidFill>
                <a:latin typeface="Calibri"/>
                <a:cs typeface="Calibri"/>
              </a:rPr>
              <a:t>técnicas</a:t>
            </a:r>
            <a:r>
              <a:rPr lang="en-US" sz="2000">
                <a:solidFill>
                  <a:srgbClr val="040A24"/>
                </a:solidFill>
                <a:latin typeface="Calibri"/>
                <a:cs typeface="Calibri"/>
              </a:rPr>
              <a:t> de </a:t>
            </a:r>
            <a:r>
              <a:rPr lang="en-US" sz="2000" err="1">
                <a:solidFill>
                  <a:srgbClr val="040A24"/>
                </a:solidFill>
                <a:latin typeface="Calibri"/>
                <a:cs typeface="Calibri"/>
              </a:rPr>
              <a:t>modelagem</a:t>
            </a:r>
            <a:endParaRPr lang="en-US" sz="2000">
              <a:solidFill>
                <a:srgbClr val="040A24"/>
              </a:solidFill>
              <a:latin typeface="Calibri"/>
              <a:cs typeface="Calibri"/>
            </a:endParaRPr>
          </a:p>
        </p:txBody>
      </p:sp>
    </p:spTree>
    <p:extLst>
      <p:ext uri="{BB962C8B-B14F-4D97-AF65-F5344CB8AC3E}">
        <p14:creationId xmlns:p14="http://schemas.microsoft.com/office/powerpoint/2010/main" val="902580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105</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Analista de dados</a:t>
            </a:r>
            <a:endParaRPr lang="pt-BR"/>
          </a:p>
        </p:txBody>
      </p:sp>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3"/>
          <a:stretch>
            <a:fillRect/>
          </a:stretch>
        </p:blipFill>
        <p:spPr>
          <a:xfrm>
            <a:off x="946749" y="1782432"/>
            <a:ext cx="2290314" cy="2311880"/>
          </a:xfrm>
          <a:prstGeom prst="rect">
            <a:avLst/>
          </a:prstGeom>
        </p:spPr>
      </p:pic>
      <p:sp>
        <p:nvSpPr>
          <p:cNvPr id="2" name="Google Shape;168;p3">
            <a:extLst>
              <a:ext uri="{FF2B5EF4-FFF2-40B4-BE49-F238E27FC236}">
                <a16:creationId xmlns:a16="http://schemas.microsoft.com/office/drawing/2014/main" id="{AE3D169A-0663-42B6-832D-AD9B03D0F0CE}"/>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Analista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Criação</a:t>
            </a:r>
            <a:r>
              <a:rPr lang="en-US" sz="2000">
                <a:solidFill>
                  <a:srgbClr val="040A24"/>
                </a:solidFill>
                <a:latin typeface="Calibri"/>
                <a:cs typeface="Calibri"/>
              </a:rPr>
              <a:t> de dashboards</a:t>
            </a:r>
            <a:endParaRPr lang="en-US"/>
          </a:p>
          <a:p>
            <a:pPr marL="419100" lvl="1" indent="-342900">
              <a:buSzPts val="1600"/>
              <a:buChar char="•"/>
            </a:pPr>
            <a:r>
              <a:rPr lang="en-US" sz="2000" err="1">
                <a:solidFill>
                  <a:srgbClr val="040A24"/>
                </a:solidFill>
                <a:latin typeface="Calibri"/>
                <a:cs typeface="Calibri"/>
              </a:rPr>
              <a:t>Apresentação</a:t>
            </a:r>
            <a:r>
              <a:rPr lang="en-US" sz="2000">
                <a:solidFill>
                  <a:srgbClr val="040A24"/>
                </a:solidFill>
                <a:latin typeface="Calibri"/>
                <a:cs typeface="Calibri"/>
              </a:rPr>
              <a:t> visual dos dados</a:t>
            </a: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a:t>
            </a:r>
            <a:r>
              <a:rPr lang="en-US" sz="2000" err="1">
                <a:solidFill>
                  <a:srgbClr val="040A24"/>
                </a:solidFill>
                <a:latin typeface="Calibri"/>
                <a:cs typeface="Calibri"/>
              </a:rPr>
              <a:t>entender</a:t>
            </a:r>
            <a:r>
              <a:rPr lang="en-US" sz="2000">
                <a:solidFill>
                  <a:srgbClr val="040A24"/>
                </a:solidFill>
                <a:latin typeface="Calibri"/>
                <a:cs typeface="Calibri"/>
              </a:rPr>
              <a:t> o </a:t>
            </a:r>
            <a:r>
              <a:rPr lang="en-US" sz="2000" err="1">
                <a:solidFill>
                  <a:srgbClr val="040A24"/>
                </a:solidFill>
                <a:latin typeface="Calibri"/>
                <a:cs typeface="Calibri"/>
              </a:rPr>
              <a:t>comportamento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 </a:t>
            </a:r>
            <a:r>
              <a:rPr lang="en-US" sz="2000" err="1">
                <a:solidFill>
                  <a:srgbClr val="040A24"/>
                </a:solidFill>
                <a:latin typeface="Calibri"/>
                <a:cs typeface="Calibri"/>
              </a:rPr>
              <a:t>partir</a:t>
            </a:r>
            <a:r>
              <a:rPr lang="en-US" sz="2000">
                <a:solidFill>
                  <a:srgbClr val="040A24"/>
                </a:solidFill>
                <a:latin typeface="Calibri"/>
                <a:cs typeface="Calibri"/>
              </a:rPr>
              <a:t> dos dados. </a:t>
            </a:r>
            <a:r>
              <a:rPr lang="en-US" sz="2000" err="1">
                <a:solidFill>
                  <a:srgbClr val="040A24"/>
                </a:solidFill>
                <a:latin typeface="Calibri"/>
                <a:cs typeface="Calibri"/>
              </a:rPr>
              <a:t>Realiza</a:t>
            </a:r>
            <a:r>
              <a:rPr lang="en-US" sz="2000">
                <a:solidFill>
                  <a:srgbClr val="040A24"/>
                </a:solidFill>
                <a:latin typeface="Calibri"/>
                <a:cs typeface="Calibri"/>
              </a:rPr>
              <a:t> o </a:t>
            </a:r>
            <a:r>
              <a:rPr lang="en-US" sz="2000" err="1">
                <a:solidFill>
                  <a:srgbClr val="040A24"/>
                </a:solidFill>
                <a:latin typeface="Calibri"/>
                <a:cs typeface="Calibri"/>
              </a:rPr>
              <a:t>diagnóstico</a:t>
            </a:r>
            <a:r>
              <a:rPr lang="en-US" sz="2000">
                <a:solidFill>
                  <a:srgbClr val="040A24"/>
                </a:solidFill>
                <a:latin typeface="Calibri"/>
                <a:cs typeface="Calibri"/>
              </a:rPr>
              <a:t>, </a:t>
            </a:r>
            <a:r>
              <a:rPr lang="en-US" sz="2000" err="1">
                <a:solidFill>
                  <a:srgbClr val="040A24"/>
                </a:solidFill>
                <a:latin typeface="Calibri"/>
                <a:cs typeface="Calibri"/>
              </a:rPr>
              <a:t>identifica</a:t>
            </a:r>
            <a:r>
              <a:rPr lang="en-US" sz="2000">
                <a:solidFill>
                  <a:srgbClr val="040A24"/>
                </a:solidFill>
                <a:latin typeface="Calibri"/>
                <a:cs typeface="Calibri"/>
              </a:rPr>
              <a:t> </a:t>
            </a:r>
            <a:r>
              <a:rPr lang="en-US" sz="2000" err="1">
                <a:solidFill>
                  <a:srgbClr val="040A24"/>
                </a:solidFill>
                <a:latin typeface="Calibri"/>
                <a:cs typeface="Calibri"/>
              </a:rPr>
              <a:t>possíveis</a:t>
            </a:r>
            <a:r>
              <a:rPr lang="en-US" sz="2000">
                <a:solidFill>
                  <a:srgbClr val="040A24"/>
                </a:solidFill>
                <a:latin typeface="Calibri"/>
                <a:cs typeface="Calibri"/>
              </a:rPr>
              <a:t> </a:t>
            </a:r>
            <a:r>
              <a:rPr lang="en-US" sz="2000" err="1">
                <a:solidFill>
                  <a:srgbClr val="040A24"/>
                </a:solidFill>
                <a:latin typeface="Calibri"/>
                <a:cs typeface="Calibri"/>
              </a:rPr>
              <a:t>motivos</a:t>
            </a:r>
            <a:r>
              <a:rPr lang="en-US" sz="2000">
                <a:solidFill>
                  <a:srgbClr val="040A24"/>
                </a:solidFill>
                <a:latin typeface="Calibri"/>
                <a:cs typeface="Calibri"/>
              </a:rPr>
              <a:t> para </a:t>
            </a:r>
            <a:r>
              <a:rPr lang="en-US" sz="2000" err="1">
                <a:solidFill>
                  <a:srgbClr val="040A24"/>
                </a:solidFill>
                <a:latin typeface="Calibri"/>
                <a:cs typeface="Calibri"/>
              </a:rPr>
              <a:t>comportamentos</a:t>
            </a:r>
            <a:r>
              <a:rPr lang="en-US" sz="2000">
                <a:solidFill>
                  <a:srgbClr val="040A24"/>
                </a:solidFill>
                <a:latin typeface="Calibri"/>
                <a:cs typeface="Calibri"/>
              </a:rPr>
              <a:t> e </a:t>
            </a:r>
            <a:r>
              <a:rPr lang="en-US" sz="2000" err="1">
                <a:solidFill>
                  <a:srgbClr val="040A24"/>
                </a:solidFill>
                <a:latin typeface="Calibri"/>
                <a:cs typeface="Calibri"/>
              </a:rPr>
              <a:t>verifica</a:t>
            </a:r>
            <a:r>
              <a:rPr lang="en-US" sz="2000">
                <a:solidFill>
                  <a:srgbClr val="040A24"/>
                </a:solidFill>
                <a:latin typeface="Calibri"/>
                <a:cs typeface="Calibri"/>
              </a:rPr>
              <a:t> </a:t>
            </a:r>
            <a:r>
              <a:rPr lang="en-US" sz="2000" err="1">
                <a:solidFill>
                  <a:srgbClr val="040A24"/>
                </a:solidFill>
                <a:latin typeface="Calibri"/>
                <a:cs typeface="Calibri"/>
              </a:rPr>
              <a:t>métricas</a:t>
            </a:r>
            <a:endParaRPr lang="en-US" sz="2000">
              <a:solidFill>
                <a:srgbClr val="040A24"/>
              </a:solidFill>
              <a:latin typeface="Calibri"/>
              <a:cs typeface="Calibri"/>
            </a:endParaRPr>
          </a:p>
        </p:txBody>
      </p:sp>
    </p:spTree>
    <p:extLst>
      <p:ext uri="{BB962C8B-B14F-4D97-AF65-F5344CB8AC3E}">
        <p14:creationId xmlns:p14="http://schemas.microsoft.com/office/powerpoint/2010/main" val="248134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106</a:t>
            </a:fld>
            <a:r>
              <a:rPr lang="en-US"/>
              <a:t>]</a:t>
            </a:r>
            <a:endParaRP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8C8C8300-1199-92F8-34E9-2914DC8C217F}"/>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10" name="Retângulo: Cantos Arredondados 9">
            <a:extLst>
              <a:ext uri="{FF2B5EF4-FFF2-40B4-BE49-F238E27FC236}">
                <a16:creationId xmlns:a16="http://schemas.microsoft.com/office/drawing/2014/main" id="{27D6B097-3CAB-FDB0-5BAA-6F85B3BB752A}"/>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Tree>
    <p:extLst>
      <p:ext uri="{BB962C8B-B14F-4D97-AF65-F5344CB8AC3E}">
        <p14:creationId xmlns:p14="http://schemas.microsoft.com/office/powerpoint/2010/main" val="3405321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107</a:t>
            </a:fld>
            <a:r>
              <a:rPr lang="en-US"/>
              <a:t>]</a:t>
            </a:r>
            <a:endParaRPr/>
          </a:p>
        </p:txBody>
      </p:sp>
      <p:sp>
        <p:nvSpPr>
          <p:cNvPr id="2" name="Retângulo: Cantos Arredondados 1">
            <a:extLst>
              <a:ext uri="{FF2B5EF4-FFF2-40B4-BE49-F238E27FC236}">
                <a16:creationId xmlns:a16="http://schemas.microsoft.com/office/drawing/2014/main" id="{47428E29-1BDF-8147-F68F-B880FCA53CBD}"/>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6" name="Retângulo: Cantos Arredondados 5">
            <a:extLst>
              <a:ext uri="{FF2B5EF4-FFF2-40B4-BE49-F238E27FC236}">
                <a16:creationId xmlns:a16="http://schemas.microsoft.com/office/drawing/2014/main" id="{8138A175-1CED-E0C4-D3D4-94659B73E708}"/>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DC000C7C-6F30-10A5-9FF6-EAE9A81F12BA}"/>
              </a:ext>
            </a:extLst>
          </p:cNvPr>
          <p:cNvSpPr/>
          <p:nvPr/>
        </p:nvSpPr>
        <p:spPr>
          <a:xfrm>
            <a:off x="7310967" y="738716"/>
            <a:ext cx="1111250" cy="109008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err="1">
                <a:cs typeface="Arial"/>
              </a:rPr>
              <a:t>Customer</a:t>
            </a:r>
            <a:r>
              <a:rPr lang="pt-BR">
                <a:cs typeface="Arial"/>
              </a:rPr>
              <a:t> center</a:t>
            </a:r>
            <a:endParaRPr lang="pt-BR"/>
          </a:p>
        </p:txBody>
      </p:sp>
      <p:pic>
        <p:nvPicPr>
          <p:cNvPr id="10" name="Imagem 12">
            <a:extLst>
              <a:ext uri="{FF2B5EF4-FFF2-40B4-BE49-F238E27FC236}">
                <a16:creationId xmlns:a16="http://schemas.microsoft.com/office/drawing/2014/main" id="{944DBB65-3CCB-5879-AFC8-515F462303DF}"/>
              </a:ext>
            </a:extLst>
          </p:cNvPr>
          <p:cNvPicPr>
            <a:picLocks noChangeAspect="1"/>
          </p:cNvPicPr>
          <p:nvPr/>
        </p:nvPicPr>
        <p:blipFill>
          <a:blip r:embed="rId5"/>
          <a:stretch>
            <a:fillRect/>
          </a:stretch>
        </p:blipFill>
        <p:spPr>
          <a:xfrm>
            <a:off x="6081713" y="129646"/>
            <a:ext cx="1171575" cy="1476375"/>
          </a:xfrm>
          <a:prstGeom prst="rect">
            <a:avLst/>
          </a:prstGeom>
        </p:spPr>
      </p:pic>
      <p:sp>
        <p:nvSpPr>
          <p:cNvPr id="15" name="Retângulo: Cantos Arredondados 14">
            <a:extLst>
              <a:ext uri="{FF2B5EF4-FFF2-40B4-BE49-F238E27FC236}">
                <a16:creationId xmlns:a16="http://schemas.microsoft.com/office/drawing/2014/main" id="{0509B0AC-0402-FEDD-9626-76D5D2A9E371}"/>
              </a:ext>
            </a:extLst>
          </p:cNvPr>
          <p:cNvSpPr/>
          <p:nvPr/>
        </p:nvSpPr>
        <p:spPr>
          <a:xfrm>
            <a:off x="664633" y="1976966"/>
            <a:ext cx="2275416" cy="529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Área estratégica</a:t>
            </a:r>
            <a:endParaRPr lang="pt-BR"/>
          </a:p>
        </p:txBody>
      </p:sp>
      <p:graphicFrame>
        <p:nvGraphicFramePr>
          <p:cNvPr id="13" name="Diagrama 13">
            <a:extLst>
              <a:ext uri="{FF2B5EF4-FFF2-40B4-BE49-F238E27FC236}">
                <a16:creationId xmlns:a16="http://schemas.microsoft.com/office/drawing/2014/main" id="{F340DA11-4603-B4F6-1398-08CD26E7A424}"/>
              </a:ext>
            </a:extLst>
          </p:cNvPr>
          <p:cNvGraphicFramePr/>
          <p:nvPr>
            <p:extLst>
              <p:ext uri="{D42A27DB-BD31-4B8C-83A1-F6EECF244321}">
                <p14:modId xmlns:p14="http://schemas.microsoft.com/office/powerpoint/2010/main" val="918959254"/>
              </p:ext>
            </p:extLst>
          </p:nvPr>
        </p:nvGraphicFramePr>
        <p:xfrm>
          <a:off x="5111750" y="3452283"/>
          <a:ext cx="3524250" cy="23135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45930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108</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3427644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109</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6" name="Imagem 14">
            <a:extLst>
              <a:ext uri="{FF2B5EF4-FFF2-40B4-BE49-F238E27FC236}">
                <a16:creationId xmlns:a16="http://schemas.microsoft.com/office/drawing/2014/main" id="{13FA6A49-81B0-75AE-F996-BFA318E49686}"/>
              </a:ext>
            </a:extLst>
          </p:cNvPr>
          <p:cNvPicPr>
            <a:picLocks noChangeAspect="1"/>
          </p:cNvPicPr>
          <p:nvPr/>
        </p:nvPicPr>
        <p:blipFill>
          <a:blip r:embed="rId2"/>
          <a:stretch>
            <a:fillRect/>
          </a:stretch>
        </p:blipFill>
        <p:spPr>
          <a:xfrm>
            <a:off x="4459816" y="2490194"/>
            <a:ext cx="3462867" cy="1030945"/>
          </a:xfrm>
          <a:prstGeom prst="rect">
            <a:avLst/>
          </a:prstGeom>
        </p:spPr>
      </p:pic>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3"/>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4"/>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5"/>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6"/>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57333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5" name="Google Shape;185;p17"/>
          <p:cNvSpPr txBox="1"/>
          <p:nvPr/>
        </p:nvSpPr>
        <p:spPr>
          <a:xfrm>
            <a:off x="583304" y="383530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9</a:t>
            </a:r>
            <a:endParaRPr lang="en-US" sz="2800" i="0" u="none" strike="noStrike" cap="none">
              <a:solidFill>
                <a:schemeClr val="lt1"/>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11</a:t>
            </a:fld>
            <a:r>
              <a:rPr lang="en-US"/>
              <a:t>]</a:t>
            </a:r>
            <a:endParaRPr/>
          </a:p>
        </p:txBody>
      </p:sp>
      <p:sp>
        <p:nvSpPr>
          <p:cNvPr id="8" name="Google Shape;188;p17">
            <a:extLst>
              <a:ext uri="{FF2B5EF4-FFF2-40B4-BE49-F238E27FC236}">
                <a16:creationId xmlns:a16="http://schemas.microsoft.com/office/drawing/2014/main" id="{1812562B-76F1-F4B2-C184-F591363F0B1F}"/>
              </a:ext>
            </a:extLst>
          </p:cNvPr>
          <p:cNvSpPr/>
          <p:nvPr/>
        </p:nvSpPr>
        <p:spPr>
          <a:xfrm>
            <a:off x="2167501" y="390055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Instalando</a:t>
            </a:r>
            <a:r>
              <a:rPr lang="en-US" sz="2400">
                <a:solidFill>
                  <a:srgbClr val="040A24"/>
                </a:solidFill>
                <a:latin typeface="Calibri"/>
                <a:cs typeface="Calibri"/>
              </a:rPr>
              <a:t> e </a:t>
            </a:r>
            <a:r>
              <a:rPr lang="en-US" sz="2400" err="1">
                <a:solidFill>
                  <a:srgbClr val="040A24"/>
                </a:solidFill>
                <a:latin typeface="Calibri"/>
                <a:cs typeface="Calibri"/>
              </a:rPr>
              <a:t>Configurando</a:t>
            </a:r>
            <a:r>
              <a:rPr lang="en-US" sz="2400">
                <a:solidFill>
                  <a:srgbClr val="040A24"/>
                </a:solidFill>
                <a:latin typeface="Calibri"/>
                <a:cs typeface="Calibri"/>
              </a:rPr>
              <a:t> um SGBD</a:t>
            </a:r>
          </a:p>
        </p:txBody>
      </p:sp>
      <p:sp>
        <p:nvSpPr>
          <p:cNvPr id="9" name="Google Shape;185;p17">
            <a:extLst>
              <a:ext uri="{FF2B5EF4-FFF2-40B4-BE49-F238E27FC236}">
                <a16:creationId xmlns:a16="http://schemas.microsoft.com/office/drawing/2014/main" id="{FC458FC3-CF19-0F9A-84FA-7BF61DE49F88}"/>
              </a:ext>
            </a:extLst>
          </p:cNvPr>
          <p:cNvSpPr txBox="1"/>
          <p:nvPr/>
        </p:nvSpPr>
        <p:spPr>
          <a:xfrm>
            <a:off x="583304" y="1851826"/>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6</a:t>
            </a:r>
            <a:endParaRPr lang="en-US" sz="2800" i="0" u="none" strike="noStrike" cap="none">
              <a:solidFill>
                <a:srgbClr val="FFFFFF"/>
              </a:solidFill>
              <a:latin typeface="Calibri"/>
              <a:ea typeface="Calibri"/>
              <a:cs typeface="Calibri"/>
            </a:endParaRPr>
          </a:p>
        </p:txBody>
      </p:sp>
      <p:sp>
        <p:nvSpPr>
          <p:cNvPr id="11" name="Google Shape;188;p17">
            <a:extLst>
              <a:ext uri="{FF2B5EF4-FFF2-40B4-BE49-F238E27FC236}">
                <a16:creationId xmlns:a16="http://schemas.microsoft.com/office/drawing/2014/main" id="{554FE255-8851-197F-5146-962DED537AC9}"/>
              </a:ext>
            </a:extLst>
          </p:cNvPr>
          <p:cNvSpPr/>
          <p:nvPr/>
        </p:nvSpPr>
        <p:spPr>
          <a:xfrm>
            <a:off x="2189067" y="1917076"/>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Arquitetura</a:t>
            </a:r>
            <a:r>
              <a:rPr lang="en-US" sz="2400">
                <a:solidFill>
                  <a:srgbClr val="040A24"/>
                </a:solidFill>
                <a:latin typeface="Calibri"/>
                <a:cs typeface="Calibri"/>
              </a:rPr>
              <a:t>: </a:t>
            </a:r>
            <a:r>
              <a:rPr lang="en-US" sz="2400" err="1">
                <a:solidFill>
                  <a:srgbClr val="040A24"/>
                </a:solidFill>
                <a:latin typeface="Calibri"/>
                <a:cs typeface="Calibri"/>
              </a:rPr>
              <a:t>Modelos</a:t>
            </a:r>
            <a:r>
              <a:rPr lang="en-US" sz="2400">
                <a:solidFill>
                  <a:srgbClr val="040A24"/>
                </a:solidFill>
                <a:latin typeface="Calibri"/>
                <a:cs typeface="Calibri"/>
              </a:rPr>
              <a:t>, </a:t>
            </a:r>
            <a:r>
              <a:rPr lang="en-US" sz="2400" err="1">
                <a:solidFill>
                  <a:srgbClr val="040A24"/>
                </a:solidFill>
                <a:latin typeface="Calibri"/>
                <a:cs typeface="Calibri"/>
              </a:rPr>
              <a:t>Esquemas</a:t>
            </a:r>
            <a:r>
              <a:rPr lang="en-US" sz="2400">
                <a:solidFill>
                  <a:srgbClr val="040A24"/>
                </a:solidFill>
                <a:latin typeface="Calibri"/>
                <a:cs typeface="Calibri"/>
              </a:rPr>
              <a:t> e </a:t>
            </a:r>
            <a:r>
              <a:rPr lang="en-US" sz="2400" err="1">
                <a:solidFill>
                  <a:srgbClr val="040A24"/>
                </a:solidFill>
                <a:latin typeface="Calibri"/>
                <a:cs typeface="Calibri"/>
              </a:rPr>
              <a:t>Instâncias</a:t>
            </a:r>
          </a:p>
        </p:txBody>
      </p:sp>
      <p:sp>
        <p:nvSpPr>
          <p:cNvPr id="10" name="Google Shape;183;p17">
            <a:extLst>
              <a:ext uri="{FF2B5EF4-FFF2-40B4-BE49-F238E27FC236}">
                <a16:creationId xmlns:a16="http://schemas.microsoft.com/office/drawing/2014/main" id="{FCE82DA3-A4B6-8A65-D035-53A77883FD55}"/>
              </a:ext>
            </a:extLst>
          </p:cNvPr>
          <p:cNvSpPr txBox="1"/>
          <p:nvPr/>
        </p:nvSpPr>
        <p:spPr>
          <a:xfrm>
            <a:off x="583304" y="2518481"/>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7</a:t>
            </a:r>
            <a:endParaRPr sz="2800" i="0" u="none" strike="noStrike" cap="none">
              <a:solidFill>
                <a:srgbClr val="595959"/>
              </a:solidFill>
              <a:latin typeface="Calibri"/>
              <a:ea typeface="Calibri"/>
              <a:cs typeface="Calibri"/>
              <a:sym typeface="Calibri"/>
            </a:endParaRPr>
          </a:p>
        </p:txBody>
      </p:sp>
      <p:sp>
        <p:nvSpPr>
          <p:cNvPr id="12" name="Google Shape;184;p17">
            <a:extLst>
              <a:ext uri="{FF2B5EF4-FFF2-40B4-BE49-F238E27FC236}">
                <a16:creationId xmlns:a16="http://schemas.microsoft.com/office/drawing/2014/main" id="{B0D970C1-B6E8-F1AF-620E-97434339E482}"/>
              </a:ext>
            </a:extLst>
          </p:cNvPr>
          <p:cNvSpPr/>
          <p:nvPr/>
        </p:nvSpPr>
        <p:spPr>
          <a:xfrm>
            <a:off x="2188667" y="2575626"/>
            <a:ext cx="68198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Linguagem</a:t>
            </a:r>
            <a:r>
              <a:rPr lang="en-US" sz="2400">
                <a:solidFill>
                  <a:srgbClr val="040A24"/>
                </a:solidFill>
                <a:latin typeface="Calibri"/>
                <a:ea typeface="Calibri"/>
                <a:cs typeface="Calibri"/>
              </a:rPr>
              <a:t>, Interface e </a:t>
            </a:r>
            <a:r>
              <a:rPr lang="en-US" sz="2400" err="1">
                <a:solidFill>
                  <a:srgbClr val="040A24"/>
                </a:solidFill>
                <a:latin typeface="Calibri"/>
                <a:ea typeface="Calibri"/>
                <a:cs typeface="Calibri"/>
              </a:rPr>
              <a:t>Ambiente</a:t>
            </a:r>
            <a:r>
              <a:rPr lang="en-US" sz="2400">
                <a:solidFill>
                  <a:srgbClr val="040A24"/>
                </a:solidFill>
                <a:latin typeface="Calibri"/>
                <a:ea typeface="Calibri"/>
                <a:cs typeface="Calibri"/>
              </a:rPr>
              <a:t> </a:t>
            </a:r>
            <a:endParaRPr lang="en-US" sz="2400" u="none" strike="noStrike" cap="none">
              <a:solidFill>
                <a:srgbClr val="040A24"/>
              </a:solidFill>
              <a:latin typeface="Calibri"/>
              <a:ea typeface="Calibri"/>
              <a:cs typeface="Calibri"/>
            </a:endParaRPr>
          </a:p>
        </p:txBody>
      </p:sp>
      <p:sp>
        <p:nvSpPr>
          <p:cNvPr id="13" name="Google Shape;185;p17">
            <a:extLst>
              <a:ext uri="{FF2B5EF4-FFF2-40B4-BE49-F238E27FC236}">
                <a16:creationId xmlns:a16="http://schemas.microsoft.com/office/drawing/2014/main" id="{49D0138E-D02E-D6CA-8347-6134F8089B0E}"/>
              </a:ext>
            </a:extLst>
          </p:cNvPr>
          <p:cNvSpPr txBox="1"/>
          <p:nvPr/>
        </p:nvSpPr>
        <p:spPr>
          <a:xfrm>
            <a:off x="583304" y="3157969"/>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8</a:t>
            </a:r>
            <a:endParaRPr lang="en-US" sz="2800" i="0" u="none" strike="noStrike" cap="none">
              <a:solidFill>
                <a:schemeClr val="lt1"/>
              </a:solidFill>
              <a:latin typeface="Calibri"/>
              <a:ea typeface="Calibri"/>
              <a:cs typeface="Calibri"/>
            </a:endParaRPr>
          </a:p>
        </p:txBody>
      </p:sp>
      <p:sp>
        <p:nvSpPr>
          <p:cNvPr id="14" name="Google Shape;188;p17">
            <a:extLst>
              <a:ext uri="{FF2B5EF4-FFF2-40B4-BE49-F238E27FC236}">
                <a16:creationId xmlns:a16="http://schemas.microsoft.com/office/drawing/2014/main" id="{03E5DD3E-5096-FBC3-F763-A93BE91D1A12}"/>
              </a:ext>
            </a:extLst>
          </p:cNvPr>
          <p:cNvSpPr/>
          <p:nvPr/>
        </p:nvSpPr>
        <p:spPr>
          <a:xfrm>
            <a:off x="2188667" y="3223220"/>
            <a:ext cx="66293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Client/server e </a:t>
            </a:r>
            <a:r>
              <a:rPr lang="en-US" sz="2400" err="1">
                <a:solidFill>
                  <a:srgbClr val="040A24"/>
                </a:solidFill>
                <a:latin typeface="Calibri"/>
                <a:ea typeface="Calibri"/>
                <a:cs typeface="Calibri"/>
              </a:rPr>
              <a:t>Classificação</a:t>
            </a:r>
            <a:r>
              <a:rPr lang="en-US" sz="2400">
                <a:solidFill>
                  <a:srgbClr val="040A24"/>
                </a:solidFill>
                <a:latin typeface="Calibri"/>
                <a:ea typeface="Calibri"/>
                <a:cs typeface="Calibri"/>
              </a:rPr>
              <a:t> de SGBDs </a:t>
            </a:r>
            <a:endParaRPr lang="en-US" sz="2400" b="0" i="0" u="none" strike="noStrike" cap="none">
              <a:solidFill>
                <a:srgbClr val="040A24"/>
              </a:solidFill>
              <a:latin typeface="Calibri"/>
              <a:ea typeface="Calibri"/>
              <a:cs typeface="Calibri"/>
            </a:endParaRPr>
          </a:p>
        </p:txBody>
      </p:sp>
    </p:spTree>
    <p:extLst>
      <p:ext uri="{BB962C8B-B14F-4D97-AF65-F5344CB8AC3E}">
        <p14:creationId xmlns:p14="http://schemas.microsoft.com/office/powerpoint/2010/main" val="932912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110</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grpSp>
        <p:nvGrpSpPr>
          <p:cNvPr id="6" name="Agrupar 5">
            <a:extLst>
              <a:ext uri="{FF2B5EF4-FFF2-40B4-BE49-F238E27FC236}">
                <a16:creationId xmlns:a16="http://schemas.microsoft.com/office/drawing/2014/main" id="{A6357A50-C903-DB81-5116-E54CB60C3C5E}"/>
              </a:ext>
            </a:extLst>
          </p:cNvPr>
          <p:cNvGrpSpPr/>
          <p:nvPr/>
        </p:nvGrpSpPr>
        <p:grpSpPr>
          <a:xfrm>
            <a:off x="5326251" y="2161237"/>
            <a:ext cx="1880560" cy="1389004"/>
            <a:chOff x="5326251" y="2161237"/>
            <a:chExt cx="1880560" cy="1389004"/>
          </a:xfrm>
        </p:grpSpPr>
        <p:sp>
          <p:nvSpPr>
            <p:cNvPr id="2" name="CaixaDeTexto 1">
              <a:extLst>
                <a:ext uri="{FF2B5EF4-FFF2-40B4-BE49-F238E27FC236}">
                  <a16:creationId xmlns:a16="http://schemas.microsoft.com/office/drawing/2014/main" id="{EC696D34-20C1-A324-9B90-A42AAB925598}"/>
                </a:ext>
              </a:extLst>
            </p:cNvPr>
            <p:cNvSpPr txBox="1"/>
            <p:nvPr/>
          </p:nvSpPr>
          <p:spPr>
            <a:xfrm>
              <a:off x="5401732" y="2161237"/>
              <a:ext cx="17188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err="1">
                  <a:latin typeface="Calibri"/>
                  <a:cs typeface="Calibri"/>
                </a:rPr>
                <a:t>NoSQL</a:t>
              </a:r>
            </a:p>
          </p:txBody>
        </p:sp>
        <p:sp>
          <p:nvSpPr>
            <p:cNvPr id="14" name="CaixaDeTexto 13">
              <a:extLst>
                <a:ext uri="{FF2B5EF4-FFF2-40B4-BE49-F238E27FC236}">
                  <a16:creationId xmlns:a16="http://schemas.microsoft.com/office/drawing/2014/main" id="{E340F2DA-D44D-0A35-FAE3-033E3E004AE6}"/>
                </a:ext>
              </a:extLst>
            </p:cNvPr>
            <p:cNvSpPr txBox="1"/>
            <p:nvPr/>
          </p:nvSpPr>
          <p:spPr>
            <a:xfrm>
              <a:off x="5326251" y="3088576"/>
              <a:ext cx="18805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err="1">
                  <a:latin typeface="Calibri"/>
                  <a:cs typeface="Calibri"/>
                </a:rPr>
                <a:t>Not</a:t>
              </a:r>
              <a:r>
                <a:rPr lang="pt-BR" sz="2400">
                  <a:latin typeface="Calibri"/>
                  <a:cs typeface="Calibri"/>
                </a:rPr>
                <a:t> </a:t>
              </a:r>
              <a:r>
                <a:rPr lang="pt-BR" sz="2400" err="1">
                  <a:latin typeface="Calibri"/>
                  <a:cs typeface="Calibri"/>
                </a:rPr>
                <a:t>only</a:t>
              </a:r>
              <a:r>
                <a:rPr lang="pt-BR" sz="2400">
                  <a:latin typeface="Calibri"/>
                  <a:cs typeface="Calibri"/>
                </a:rPr>
                <a:t> SQL</a:t>
              </a:r>
            </a:p>
          </p:txBody>
        </p:sp>
        <p:sp>
          <p:nvSpPr>
            <p:cNvPr id="4" name="Chave Direita 3">
              <a:extLst>
                <a:ext uri="{FF2B5EF4-FFF2-40B4-BE49-F238E27FC236}">
                  <a16:creationId xmlns:a16="http://schemas.microsoft.com/office/drawing/2014/main" id="{8CC58D45-9C22-343C-8083-0082D870CFA8}"/>
                </a:ext>
              </a:extLst>
            </p:cNvPr>
            <p:cNvSpPr/>
            <p:nvPr/>
          </p:nvSpPr>
          <p:spPr>
            <a:xfrm rot="16200000">
              <a:off x="6076684" y="2154987"/>
              <a:ext cx="355839" cy="1714499"/>
            </a:xfrm>
            <a:prstGeom prst="righ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6" name="Imagem 16">
            <a:extLst>
              <a:ext uri="{FF2B5EF4-FFF2-40B4-BE49-F238E27FC236}">
                <a16:creationId xmlns:a16="http://schemas.microsoft.com/office/drawing/2014/main" id="{65045759-FBDC-40E3-E2EA-B3D4A3B66F3E}"/>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8" name="Imagem 17" descr="Diagrama, Desenho técnico&#10;&#10;Descrição gerada automaticamente">
            <a:extLst>
              <a:ext uri="{FF2B5EF4-FFF2-40B4-BE49-F238E27FC236}">
                <a16:creationId xmlns:a16="http://schemas.microsoft.com/office/drawing/2014/main" id="{FF3B4DB4-F3F2-2D3E-783F-E1ED5B3C3B06}"/>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20" name="Imagem 18" descr="Tela de um computador com a imagem de um celular&#10;&#10;Descrição gerada automaticamente">
            <a:extLst>
              <a:ext uri="{FF2B5EF4-FFF2-40B4-BE49-F238E27FC236}">
                <a16:creationId xmlns:a16="http://schemas.microsoft.com/office/drawing/2014/main" id="{A6156943-8804-B41D-698E-967B28FB5220}"/>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22" name="Imagem 19" descr="Uma imagem contendo objeto, relógio&#10;&#10;Descrição gerada automaticamente">
            <a:extLst>
              <a:ext uri="{FF2B5EF4-FFF2-40B4-BE49-F238E27FC236}">
                <a16:creationId xmlns:a16="http://schemas.microsoft.com/office/drawing/2014/main" id="{DE87460F-633E-7177-4791-8030F951066B}"/>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2402759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111</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Documentos</a:t>
              </a: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2" name="Imagem 3" descr="Logotipo&#10;&#10;Descrição gerada automaticamente">
            <a:extLst>
              <a:ext uri="{FF2B5EF4-FFF2-40B4-BE49-F238E27FC236}">
                <a16:creationId xmlns:a16="http://schemas.microsoft.com/office/drawing/2014/main" id="{286AE8B1-EDCD-4550-43BA-4D518AD6D807}"/>
              </a:ext>
            </a:extLst>
          </p:cNvPr>
          <p:cNvPicPr>
            <a:picLocks noChangeAspect="1"/>
          </p:cNvPicPr>
          <p:nvPr/>
        </p:nvPicPr>
        <p:blipFill>
          <a:blip r:embed="rId2"/>
          <a:stretch>
            <a:fillRect/>
          </a:stretch>
        </p:blipFill>
        <p:spPr>
          <a:xfrm>
            <a:off x="5820673" y="1015928"/>
            <a:ext cx="2743200" cy="739378"/>
          </a:xfrm>
          <a:prstGeom prst="rect">
            <a:avLst/>
          </a:prstGeom>
        </p:spPr>
      </p:pic>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Documentos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Baixa</a:t>
            </a:r>
            <a:r>
              <a:rPr lang="en-US" sz="2000">
                <a:solidFill>
                  <a:srgbClr val="040A24"/>
                </a:solidFill>
                <a:latin typeface="Calibri"/>
                <a:cs typeface="Calibri"/>
              </a:rPr>
              <a:t> </a:t>
            </a:r>
            <a:r>
              <a:rPr lang="en-US" sz="2000" err="1">
                <a:solidFill>
                  <a:srgbClr val="040A24"/>
                </a:solidFill>
                <a:latin typeface="Calibri"/>
                <a:cs typeface="Calibri"/>
              </a:rPr>
              <a:t>curva</a:t>
            </a:r>
            <a:r>
              <a:rPr lang="en-US" sz="2000">
                <a:solidFill>
                  <a:srgbClr val="040A24"/>
                </a:solidFill>
                <a:latin typeface="Calibri"/>
                <a:cs typeface="Calibri"/>
              </a:rPr>
              <a:t> de </a:t>
            </a:r>
            <a:r>
              <a:rPr lang="en-US" sz="2000" err="1">
                <a:solidFill>
                  <a:srgbClr val="040A24"/>
                </a:solidFill>
                <a:latin typeface="Calibri"/>
                <a:cs typeface="Calibri"/>
              </a:rPr>
              <a:t>aprendizado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Baseado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JSON</a:t>
            </a:r>
          </a:p>
          <a:p>
            <a:pPr marL="419100" lvl="1" indent="-342900">
              <a:buSzPts val="1600"/>
              <a:buChar char="•"/>
            </a:pPr>
            <a:r>
              <a:rPr lang="en-US" sz="2000" err="1">
                <a:solidFill>
                  <a:srgbClr val="040A24"/>
                </a:solidFill>
                <a:latin typeface="Calibri"/>
                <a:cs typeface="Calibri"/>
              </a:rPr>
              <a:t>Escalabilidade</a:t>
            </a:r>
            <a:r>
              <a:rPr lang="en-US" sz="2000">
                <a:solidFill>
                  <a:srgbClr val="040A24"/>
                </a:solidFill>
                <a:latin typeface="Calibri"/>
                <a:cs typeface="Calibri"/>
              </a:rPr>
              <a:t> horizontal</a:t>
            </a:r>
          </a:p>
          <a:p>
            <a:pPr marL="419100" lvl="1" indent="-342900">
              <a:buSzPts val="1600"/>
              <a:buChar char="•"/>
            </a:pPr>
            <a:r>
              <a:rPr lang="en-US" sz="2000">
                <a:solidFill>
                  <a:srgbClr val="040A24"/>
                </a:solidFill>
                <a:latin typeface="Calibri"/>
                <a:cs typeface="Calibri"/>
              </a:rPr>
              <a:t>Multi-</a:t>
            </a:r>
            <a:r>
              <a:rPr lang="en-US" sz="2000" err="1">
                <a:solidFill>
                  <a:srgbClr val="040A24"/>
                </a:solidFill>
                <a:latin typeface="Calibri"/>
                <a:cs typeface="Calibri"/>
              </a:rPr>
              <a:t>plataforma</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Transações</a:t>
            </a:r>
            <a:r>
              <a:rPr lang="en-US" sz="2000">
                <a:solidFill>
                  <a:srgbClr val="040A24"/>
                </a:solidFill>
                <a:latin typeface="Calibri"/>
                <a:cs typeface="Calibri"/>
              </a:rPr>
              <a:t> ACID para multi-</a:t>
            </a:r>
            <a:r>
              <a:rPr lang="en-US" sz="2000" err="1">
                <a:solidFill>
                  <a:srgbClr val="040A24"/>
                </a:solidFill>
                <a:latin typeface="Calibri"/>
                <a:cs typeface="Calibri"/>
              </a:rPr>
              <a:t>documento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a:t>
            </a:r>
            <a:r>
              <a:rPr lang="en-US" sz="2000" err="1">
                <a:solidFill>
                  <a:srgbClr val="040A24"/>
                </a:solidFill>
                <a:latin typeface="Calibri"/>
                <a:cs typeface="Calibri"/>
              </a:rPr>
              <a:t>Suporta</a:t>
            </a:r>
            <a:r>
              <a:rPr lang="en-US" sz="2000">
                <a:solidFill>
                  <a:srgbClr val="040A24"/>
                </a:solidFill>
                <a:latin typeface="Calibri"/>
                <a:cs typeface="Calibri"/>
              </a:rPr>
              <a:t> </a:t>
            </a:r>
            <a:r>
              <a:rPr lang="en-US" sz="2000" err="1">
                <a:solidFill>
                  <a:srgbClr val="040A24"/>
                </a:solidFill>
                <a:latin typeface="Calibri"/>
                <a:cs typeface="Calibri"/>
              </a:rPr>
              <a:t>javascript</a:t>
            </a:r>
            <a:endParaRPr lang="en-US" sz="2000">
              <a:solidFill>
                <a:srgbClr val="040A24"/>
              </a:solidFill>
              <a:latin typeface="Calibri"/>
              <a:cs typeface="Calibri"/>
            </a:endParaRPr>
          </a:p>
        </p:txBody>
      </p:sp>
    </p:spTree>
    <p:extLst>
      <p:ext uri="{BB962C8B-B14F-4D97-AF65-F5344CB8AC3E}">
        <p14:creationId xmlns:p14="http://schemas.microsoft.com/office/powerpoint/2010/main" val="1301103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112</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err="1"/>
                <a:t>Wide-columns</a:t>
              </a:r>
              <a:endParaRPr lang="pt-BR" b="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Colunas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Origem</a:t>
            </a:r>
            <a:r>
              <a:rPr lang="en-US" sz="2000">
                <a:solidFill>
                  <a:srgbClr val="040A24"/>
                </a:solidFill>
                <a:latin typeface="Calibri"/>
                <a:cs typeface="Calibri"/>
              </a:rPr>
              <a:t>: </a:t>
            </a:r>
            <a:r>
              <a:rPr lang="en-US" sz="2000" err="1">
                <a:solidFill>
                  <a:srgbClr val="040A24"/>
                </a:solidFill>
                <a:latin typeface="Calibri"/>
                <a:cs typeface="Calibri"/>
              </a:rPr>
              <a:t>Facebbok</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Open-source: 2008</a:t>
            </a: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Descentralizado</a:t>
            </a: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CQL</a:t>
            </a:r>
          </a:p>
        </p:txBody>
      </p:sp>
      <p:pic>
        <p:nvPicPr>
          <p:cNvPr id="6" name="Imagem 13" descr="Logotipo, nome da empresa&#10;&#10;Descrição gerada automaticamente">
            <a:extLst>
              <a:ext uri="{FF2B5EF4-FFF2-40B4-BE49-F238E27FC236}">
                <a16:creationId xmlns:a16="http://schemas.microsoft.com/office/drawing/2014/main" id="{719DA7D7-6852-23DD-BCF0-2E9231C7F08C}"/>
              </a:ext>
            </a:extLst>
          </p:cNvPr>
          <p:cNvPicPr>
            <a:picLocks noChangeAspect="1"/>
          </p:cNvPicPr>
          <p:nvPr/>
        </p:nvPicPr>
        <p:blipFill rotWithShape="1">
          <a:blip r:embed="rId2"/>
          <a:srcRect l="24314" t="10417" r="24706" b="-1775"/>
          <a:stretch/>
        </p:blipFill>
        <p:spPr>
          <a:xfrm>
            <a:off x="5551097" y="410853"/>
            <a:ext cx="2207225" cy="1514271"/>
          </a:xfrm>
          <a:prstGeom prst="rect">
            <a:avLst/>
          </a:prstGeom>
        </p:spPr>
      </p:pic>
      <p:pic>
        <p:nvPicPr>
          <p:cNvPr id="14" name="Imagem 14" descr="Logotipo&#10;&#10;Descrição gerada automaticamente">
            <a:extLst>
              <a:ext uri="{FF2B5EF4-FFF2-40B4-BE49-F238E27FC236}">
                <a16:creationId xmlns:a16="http://schemas.microsoft.com/office/drawing/2014/main" id="{E1EFF3F3-286E-0852-3CDF-9B3044B38F84}"/>
              </a:ext>
            </a:extLst>
          </p:cNvPr>
          <p:cNvPicPr>
            <a:picLocks noChangeAspect="1"/>
          </p:cNvPicPr>
          <p:nvPr/>
        </p:nvPicPr>
        <p:blipFill>
          <a:blip r:embed="rId3"/>
          <a:stretch>
            <a:fillRect/>
          </a:stretch>
        </p:blipFill>
        <p:spPr>
          <a:xfrm>
            <a:off x="6369808" y="3526791"/>
            <a:ext cx="2349620" cy="1144906"/>
          </a:xfrm>
          <a:prstGeom prst="rect">
            <a:avLst/>
          </a:prstGeom>
        </p:spPr>
      </p:pic>
    </p:spTree>
    <p:extLst>
      <p:ext uri="{BB962C8B-B14F-4D97-AF65-F5344CB8AC3E}">
        <p14:creationId xmlns:p14="http://schemas.microsoft.com/office/powerpoint/2010/main" val="32540189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113</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Key-</a:t>
              </a:r>
              <a:r>
                <a:rPr lang="pt-BR" b="1" err="1"/>
                <a:t>Value</a:t>
              </a:r>
              <a:endParaRPr lang="pt-BR" b="1">
                <a:cs typeface="Arial"/>
              </a:endParaRP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Key-Value</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a:solidFill>
                  <a:srgbClr val="040A24"/>
                </a:solidFill>
                <a:latin typeface="Calibri"/>
                <a:cs typeface="Calibri"/>
              </a:rPr>
              <a:t>2009 -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C</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c/ </a:t>
            </a:r>
            <a:r>
              <a:rPr lang="en-US" sz="2000" err="1">
                <a:solidFill>
                  <a:srgbClr val="040A24"/>
                </a:solidFill>
                <a:latin typeface="Calibri"/>
                <a:cs typeface="Calibri"/>
              </a:rPr>
              <a:t>outras</a:t>
            </a:r>
            <a:r>
              <a:rPr lang="en-US" sz="2000">
                <a:solidFill>
                  <a:srgbClr val="040A24"/>
                </a:solidFill>
                <a:latin typeface="Calibri"/>
                <a:cs typeface="Calibri"/>
              </a:rPr>
              <a:t> </a:t>
            </a:r>
            <a:r>
              <a:rPr lang="en-US" sz="2000" err="1">
                <a:solidFill>
                  <a:srgbClr val="040A24"/>
                </a:solidFill>
                <a:latin typeface="Calibri"/>
                <a:cs typeface="Calibri"/>
              </a:rPr>
              <a:t>linguagens</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Support: strings, lists, maps, sets, JSON, Graphs ...</a:t>
            </a:r>
          </a:p>
        </p:txBody>
      </p:sp>
      <p:pic>
        <p:nvPicPr>
          <p:cNvPr id="6" name="Imagem 13" descr="Logotipo, nome da empresa&#10;&#10;Descrição gerada automaticamente">
            <a:extLst>
              <a:ext uri="{FF2B5EF4-FFF2-40B4-BE49-F238E27FC236}">
                <a16:creationId xmlns:a16="http://schemas.microsoft.com/office/drawing/2014/main" id="{1C676FDF-C8D1-B782-CB6C-18ED42132A3C}"/>
              </a:ext>
            </a:extLst>
          </p:cNvPr>
          <p:cNvPicPr>
            <a:picLocks noChangeAspect="1"/>
          </p:cNvPicPr>
          <p:nvPr/>
        </p:nvPicPr>
        <p:blipFill rotWithShape="1">
          <a:blip r:embed="rId2"/>
          <a:srcRect l="23137" t="20416" r="21961" b="18059"/>
          <a:stretch/>
        </p:blipFill>
        <p:spPr>
          <a:xfrm>
            <a:off x="5270739" y="665321"/>
            <a:ext cx="2961783" cy="1256810"/>
          </a:xfrm>
          <a:prstGeom prst="rect">
            <a:avLst/>
          </a:prstGeom>
        </p:spPr>
      </p:pic>
    </p:spTree>
    <p:extLst>
      <p:ext uri="{BB962C8B-B14F-4D97-AF65-F5344CB8AC3E}">
        <p14:creationId xmlns:p14="http://schemas.microsoft.com/office/powerpoint/2010/main" val="3290535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114</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Grafos</a:t>
            </a:r>
            <a:endParaRPr lang="en-US" sz="2800" b="1">
              <a:solidFill>
                <a:srgbClr val="040A24"/>
              </a:solidFill>
              <a:latin typeface="Calibri"/>
              <a:ea typeface="Calibri"/>
              <a:cs typeface="Calibri"/>
            </a:endParaRP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2007-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java</a:t>
            </a:r>
          </a:p>
          <a:p>
            <a:pPr marL="419100" lvl="1" indent="-342900">
              <a:buSzPts val="1600"/>
              <a:buChar char="•"/>
            </a:pPr>
            <a:r>
              <a:rPr lang="en-US" sz="2000">
                <a:solidFill>
                  <a:srgbClr val="040A24"/>
                </a:solidFill>
                <a:latin typeface="Calibri"/>
                <a:cs typeface="Calibri"/>
              </a:rPr>
              <a:t>TAD: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Cypher: query para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Data science</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Python, NodeJS, GO, .NET e Java ...</a:t>
            </a:r>
          </a:p>
        </p:txBody>
      </p:sp>
      <p:pic>
        <p:nvPicPr>
          <p:cNvPr id="2" name="Imagem 13">
            <a:extLst>
              <a:ext uri="{FF2B5EF4-FFF2-40B4-BE49-F238E27FC236}">
                <a16:creationId xmlns:a16="http://schemas.microsoft.com/office/drawing/2014/main" id="{1315B732-12E4-2265-E3B6-A1D78E38265D}"/>
              </a:ext>
            </a:extLst>
          </p:cNvPr>
          <p:cNvPicPr>
            <a:picLocks noChangeAspect="1"/>
          </p:cNvPicPr>
          <p:nvPr/>
        </p:nvPicPr>
        <p:blipFill>
          <a:blip r:embed="rId2"/>
          <a:stretch>
            <a:fillRect/>
          </a:stretch>
        </p:blipFill>
        <p:spPr>
          <a:xfrm>
            <a:off x="5900947" y="640619"/>
            <a:ext cx="2743200" cy="1029522"/>
          </a:xfrm>
          <a:prstGeom prst="rect">
            <a:avLst/>
          </a:prstGeom>
        </p:spPr>
      </p:pic>
      <p:pic>
        <p:nvPicPr>
          <p:cNvPr id="6" name="Imagem 13" descr="Uma imagem contendo Diagrama&#10;&#10;Descrição gerada automaticamente">
            <a:extLst>
              <a:ext uri="{FF2B5EF4-FFF2-40B4-BE49-F238E27FC236}">
                <a16:creationId xmlns:a16="http://schemas.microsoft.com/office/drawing/2014/main" id="{9F6825C2-C63A-5CC9-94DB-38EB9F25595E}"/>
              </a:ext>
            </a:extLst>
          </p:cNvPr>
          <p:cNvPicPr>
            <a:picLocks noChangeAspect="1"/>
          </p:cNvPicPr>
          <p:nvPr/>
        </p:nvPicPr>
        <p:blipFill>
          <a:blip r:embed="rId3"/>
          <a:stretch>
            <a:fillRect/>
          </a:stretch>
        </p:blipFill>
        <p:spPr>
          <a:xfrm>
            <a:off x="7137400" y="1983687"/>
            <a:ext cx="1600200" cy="1938126"/>
          </a:xfrm>
          <a:prstGeom prst="rect">
            <a:avLst/>
          </a:prstGeom>
        </p:spPr>
      </p:pic>
    </p:spTree>
    <p:extLst>
      <p:ext uri="{BB962C8B-B14F-4D97-AF65-F5344CB8AC3E}">
        <p14:creationId xmlns:p14="http://schemas.microsoft.com/office/powerpoint/2010/main" val="38822170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115</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14144" cy="2796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Objetos</a:t>
            </a: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2008 – open-source</a:t>
            </a:r>
          </a:p>
          <a:p>
            <a:pPr marL="419100" lvl="1" indent="-342900">
              <a:buSzPts val="1600"/>
              <a:buChar char="•"/>
            </a:pP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.NET e Java</a:t>
            </a:r>
            <a:endParaRPr lang="en-US"/>
          </a:p>
          <a:p>
            <a:pPr marL="419100" lvl="1" indent="-342900">
              <a:buSzPts val="1600"/>
              <a:buChar char="•"/>
            </a:pPr>
            <a:r>
              <a:rPr lang="en-US" sz="2000">
                <a:solidFill>
                  <a:srgbClr val="040A24"/>
                </a:solidFill>
                <a:latin typeface="Calibri"/>
                <a:cs typeface="Calibri"/>
              </a:rPr>
              <a:t>Cross-</a:t>
            </a:r>
            <a:r>
              <a:rPr lang="en-US" sz="2000" err="1">
                <a:solidFill>
                  <a:srgbClr val="040A24"/>
                </a:solidFill>
                <a:latin typeface="Calibri"/>
                <a:cs typeface="Calibri"/>
              </a:rPr>
              <a:t>plataform</a:t>
            </a:r>
            <a:endParaRPr lang="en-US" sz="2000">
              <a:solidFill>
                <a:srgbClr val="040A24"/>
              </a:solidFill>
              <a:latin typeface="Calibri"/>
              <a:cs typeface="Calibri"/>
            </a:endParaRPr>
          </a:p>
        </p:txBody>
      </p:sp>
      <p:pic>
        <p:nvPicPr>
          <p:cNvPr id="6" name="Imagem 13" descr="Uma imagem contendo Logotipo&#10;&#10;Descrição gerada automaticamente">
            <a:extLst>
              <a:ext uri="{FF2B5EF4-FFF2-40B4-BE49-F238E27FC236}">
                <a16:creationId xmlns:a16="http://schemas.microsoft.com/office/drawing/2014/main" id="{DEE670CD-98DB-332E-103B-8028A9F8C09E}"/>
              </a:ext>
            </a:extLst>
          </p:cNvPr>
          <p:cNvPicPr>
            <a:picLocks noChangeAspect="1"/>
          </p:cNvPicPr>
          <p:nvPr/>
        </p:nvPicPr>
        <p:blipFill>
          <a:blip r:embed="rId2"/>
          <a:stretch>
            <a:fillRect/>
          </a:stretch>
        </p:blipFill>
        <p:spPr>
          <a:xfrm>
            <a:off x="5473281" y="995632"/>
            <a:ext cx="2381250" cy="952500"/>
          </a:xfrm>
          <a:prstGeom prst="rect">
            <a:avLst/>
          </a:prstGeom>
        </p:spPr>
      </p:pic>
      <p:pic>
        <p:nvPicPr>
          <p:cNvPr id="2" name="Imagem 13" descr="Interface gráfica do usuário, Texto, Aplicativo, chat ou mensagem de texto, Site&#10;&#10;Descrição gerada automaticamente">
            <a:extLst>
              <a:ext uri="{FF2B5EF4-FFF2-40B4-BE49-F238E27FC236}">
                <a16:creationId xmlns:a16="http://schemas.microsoft.com/office/drawing/2014/main" id="{C93EEB26-5EAF-0FC6-22A0-E28D28DA740F}"/>
              </a:ext>
            </a:extLst>
          </p:cNvPr>
          <p:cNvPicPr>
            <a:picLocks noChangeAspect="1"/>
          </p:cNvPicPr>
          <p:nvPr/>
        </p:nvPicPr>
        <p:blipFill>
          <a:blip r:embed="rId3"/>
          <a:stretch>
            <a:fillRect/>
          </a:stretch>
        </p:blipFill>
        <p:spPr>
          <a:xfrm>
            <a:off x="4967817" y="4194074"/>
            <a:ext cx="3484033" cy="745269"/>
          </a:xfrm>
          <a:prstGeom prst="rect">
            <a:avLst/>
          </a:prstGeom>
        </p:spPr>
      </p:pic>
    </p:spTree>
    <p:extLst>
      <p:ext uri="{BB962C8B-B14F-4D97-AF65-F5344CB8AC3E}">
        <p14:creationId xmlns:p14="http://schemas.microsoft.com/office/powerpoint/2010/main" val="1794919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DB &amp; Cloud</a:t>
            </a:r>
          </a:p>
        </p:txBody>
      </p:sp>
      <p:pic>
        <p:nvPicPr>
          <p:cNvPr id="6" name="Imagem 9" descr="Logotipo, nome da empresa&#10;&#10;Descrição gerada automaticamente">
            <a:extLst>
              <a:ext uri="{FF2B5EF4-FFF2-40B4-BE49-F238E27FC236}">
                <a16:creationId xmlns:a16="http://schemas.microsoft.com/office/drawing/2014/main" id="{6D517AFB-4658-4EA8-4561-1936283CF5A0}"/>
              </a:ext>
            </a:extLst>
          </p:cNvPr>
          <p:cNvPicPr>
            <a:picLocks noChangeAspect="1"/>
          </p:cNvPicPr>
          <p:nvPr/>
        </p:nvPicPr>
        <p:blipFill>
          <a:blip r:embed="rId2"/>
          <a:stretch>
            <a:fillRect/>
          </a:stretch>
        </p:blipFill>
        <p:spPr>
          <a:xfrm>
            <a:off x="4235570" y="280537"/>
            <a:ext cx="3584275" cy="1336735"/>
          </a:xfrm>
          <a:prstGeom prst="rect">
            <a:avLst/>
          </a:prstGeom>
        </p:spPr>
      </p:pic>
      <p:pic>
        <p:nvPicPr>
          <p:cNvPr id="10" name="Imagem 20" descr="Logotipo, nome da empresa&#10;&#10;Descrição gerada automaticamente">
            <a:extLst>
              <a:ext uri="{FF2B5EF4-FFF2-40B4-BE49-F238E27FC236}">
                <a16:creationId xmlns:a16="http://schemas.microsoft.com/office/drawing/2014/main" id="{A26B7A39-FA82-CEBB-DDE0-F2DE9728F7D3}"/>
              </a:ext>
            </a:extLst>
          </p:cNvPr>
          <p:cNvPicPr>
            <a:picLocks noChangeAspect="1"/>
          </p:cNvPicPr>
          <p:nvPr/>
        </p:nvPicPr>
        <p:blipFill>
          <a:blip r:embed="rId3"/>
          <a:stretch>
            <a:fillRect/>
          </a:stretch>
        </p:blipFill>
        <p:spPr>
          <a:xfrm>
            <a:off x="386032" y="1680968"/>
            <a:ext cx="1761946" cy="897353"/>
          </a:xfrm>
          <a:prstGeom prst="rect">
            <a:avLst/>
          </a:prstGeom>
        </p:spPr>
      </p:pic>
      <p:pic>
        <p:nvPicPr>
          <p:cNvPr id="21" name="Imagem 21" descr="Logotipo, nome da empresa&#10;&#10;Descrição gerada automaticamente">
            <a:extLst>
              <a:ext uri="{FF2B5EF4-FFF2-40B4-BE49-F238E27FC236}">
                <a16:creationId xmlns:a16="http://schemas.microsoft.com/office/drawing/2014/main" id="{240E37D8-5DAF-60B3-A3C7-49AC5DD81420}"/>
              </a:ext>
            </a:extLst>
          </p:cNvPr>
          <p:cNvPicPr>
            <a:picLocks noChangeAspect="1"/>
          </p:cNvPicPr>
          <p:nvPr/>
        </p:nvPicPr>
        <p:blipFill>
          <a:blip r:embed="rId4"/>
          <a:stretch>
            <a:fillRect/>
          </a:stretch>
        </p:blipFill>
        <p:spPr>
          <a:xfrm>
            <a:off x="2747514" y="1684415"/>
            <a:ext cx="2570672" cy="976729"/>
          </a:xfrm>
          <a:prstGeom prst="rect">
            <a:avLst/>
          </a:prstGeom>
        </p:spPr>
      </p:pic>
      <p:pic>
        <p:nvPicPr>
          <p:cNvPr id="22" name="Imagem 22" descr="Uma imagem contendo Ícone&#10;&#10;Descrição gerada automaticamente">
            <a:extLst>
              <a:ext uri="{FF2B5EF4-FFF2-40B4-BE49-F238E27FC236}">
                <a16:creationId xmlns:a16="http://schemas.microsoft.com/office/drawing/2014/main" id="{7F80AE5A-84CF-F0F1-8F16-00CB0A1B2BCF}"/>
              </a:ext>
            </a:extLst>
          </p:cNvPr>
          <p:cNvPicPr>
            <a:picLocks noChangeAspect="1"/>
          </p:cNvPicPr>
          <p:nvPr/>
        </p:nvPicPr>
        <p:blipFill>
          <a:blip r:embed="rId5"/>
          <a:stretch>
            <a:fillRect/>
          </a:stretch>
        </p:blipFill>
        <p:spPr>
          <a:xfrm>
            <a:off x="5669711" y="1679212"/>
            <a:ext cx="1956040" cy="1030266"/>
          </a:xfrm>
          <a:prstGeom prst="rect">
            <a:avLst/>
          </a:prstGeom>
        </p:spPr>
      </p:pic>
      <p:pic>
        <p:nvPicPr>
          <p:cNvPr id="23" name="Imagem 23" descr="Logotipo, nome da empresa&#10;&#10;Descrição gerada automaticamente">
            <a:extLst>
              <a:ext uri="{FF2B5EF4-FFF2-40B4-BE49-F238E27FC236}">
                <a16:creationId xmlns:a16="http://schemas.microsoft.com/office/drawing/2014/main" id="{F9C818A4-5BAF-F94B-B43F-5CB92D24C7CC}"/>
              </a:ext>
            </a:extLst>
          </p:cNvPr>
          <p:cNvPicPr>
            <a:picLocks noChangeAspect="1"/>
          </p:cNvPicPr>
          <p:nvPr/>
        </p:nvPicPr>
        <p:blipFill rotWithShape="1">
          <a:blip r:embed="rId6"/>
          <a:srcRect t="67337" r="1005" b="11558"/>
          <a:stretch/>
        </p:blipFill>
        <p:spPr>
          <a:xfrm>
            <a:off x="2691711" y="3947935"/>
            <a:ext cx="2121577" cy="452327"/>
          </a:xfrm>
          <a:prstGeom prst="rect">
            <a:avLst/>
          </a:prstGeom>
        </p:spPr>
      </p:pic>
      <p:pic>
        <p:nvPicPr>
          <p:cNvPr id="24" name="Imagem 24" descr="Ícone&#10;&#10;Descrição gerada automaticamente">
            <a:extLst>
              <a:ext uri="{FF2B5EF4-FFF2-40B4-BE49-F238E27FC236}">
                <a16:creationId xmlns:a16="http://schemas.microsoft.com/office/drawing/2014/main" id="{95F9BB50-70FB-8399-1563-257491BC3A77}"/>
              </a:ext>
            </a:extLst>
          </p:cNvPr>
          <p:cNvPicPr>
            <a:picLocks noChangeAspect="1"/>
          </p:cNvPicPr>
          <p:nvPr/>
        </p:nvPicPr>
        <p:blipFill>
          <a:blip r:embed="rId7"/>
          <a:stretch>
            <a:fillRect/>
          </a:stretch>
        </p:blipFill>
        <p:spPr>
          <a:xfrm>
            <a:off x="4936466" y="3458330"/>
            <a:ext cx="2743200" cy="1440180"/>
          </a:xfrm>
          <a:prstGeom prst="rect">
            <a:avLst/>
          </a:prstGeom>
        </p:spPr>
      </p:pic>
      <p:pic>
        <p:nvPicPr>
          <p:cNvPr id="25" name="Imagem 25" descr="Ícone&#10;&#10;Descrição gerada automaticamente">
            <a:extLst>
              <a:ext uri="{FF2B5EF4-FFF2-40B4-BE49-F238E27FC236}">
                <a16:creationId xmlns:a16="http://schemas.microsoft.com/office/drawing/2014/main" id="{A9BECBD3-EB1E-79C4-75C5-8074FA641B16}"/>
              </a:ext>
            </a:extLst>
          </p:cNvPr>
          <p:cNvPicPr>
            <a:picLocks noChangeAspect="1"/>
          </p:cNvPicPr>
          <p:nvPr/>
        </p:nvPicPr>
        <p:blipFill>
          <a:blip r:embed="rId8"/>
          <a:stretch>
            <a:fillRect/>
          </a:stretch>
        </p:blipFill>
        <p:spPr>
          <a:xfrm>
            <a:off x="934079" y="3063726"/>
            <a:ext cx="1765720" cy="1765720"/>
          </a:xfrm>
          <a:prstGeom prst="rect">
            <a:avLst/>
          </a:prstGeom>
        </p:spPr>
      </p:pic>
    </p:spTree>
    <p:extLst>
      <p:ext uri="{BB962C8B-B14F-4D97-AF65-F5344CB8AC3E}">
        <p14:creationId xmlns:p14="http://schemas.microsoft.com/office/powerpoint/2010/main" val="30479367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grpSp>
        <p:nvGrpSpPr>
          <p:cNvPr id="18" name="Agrupar 17">
            <a:extLst>
              <a:ext uri="{FF2B5EF4-FFF2-40B4-BE49-F238E27FC236}">
                <a16:creationId xmlns:a16="http://schemas.microsoft.com/office/drawing/2014/main" id="{E92C10A5-0018-EBB2-AB08-23247FD175BC}"/>
              </a:ext>
            </a:extLst>
          </p:cNvPr>
          <p:cNvGrpSpPr/>
          <p:nvPr/>
        </p:nvGrpSpPr>
        <p:grpSpPr>
          <a:xfrm>
            <a:off x="1451503" y="1713971"/>
            <a:ext cx="1380597" cy="1160992"/>
            <a:chOff x="7357004" y="3587221"/>
            <a:chExt cx="1380597" cy="1160992"/>
          </a:xfrm>
        </p:grpSpPr>
        <p:pic>
          <p:nvPicPr>
            <p:cNvPr id="9" name="Imagem 9">
              <a:extLst>
                <a:ext uri="{FF2B5EF4-FFF2-40B4-BE49-F238E27FC236}">
                  <a16:creationId xmlns:a16="http://schemas.microsoft.com/office/drawing/2014/main" id="{B2F278DB-7B56-58DE-FCAE-2E3EB52CA3A7}"/>
                </a:ext>
              </a:extLst>
            </p:cNvPr>
            <p:cNvPicPr>
              <a:picLocks noChangeAspect="1"/>
            </p:cNvPicPr>
            <p:nvPr/>
          </p:nvPicPr>
          <p:blipFill>
            <a:blip r:embed="rId2"/>
            <a:stretch>
              <a:fillRect/>
            </a:stretch>
          </p:blipFill>
          <p:spPr>
            <a:xfrm>
              <a:off x="7412567" y="4067704"/>
              <a:ext cx="1325034" cy="680509"/>
            </a:xfrm>
            <a:prstGeom prst="rect">
              <a:avLst/>
            </a:prstGeom>
          </p:spPr>
        </p:pic>
        <p:pic>
          <p:nvPicPr>
            <p:cNvPr id="11" name="Imagem 11">
              <a:extLst>
                <a:ext uri="{FF2B5EF4-FFF2-40B4-BE49-F238E27FC236}">
                  <a16:creationId xmlns:a16="http://schemas.microsoft.com/office/drawing/2014/main" id="{1014810A-736E-FA51-4B0C-681D265B4695}"/>
                </a:ext>
              </a:extLst>
            </p:cNvPr>
            <p:cNvPicPr>
              <a:picLocks noChangeAspect="1"/>
            </p:cNvPicPr>
            <p:nvPr/>
          </p:nvPicPr>
          <p:blipFill>
            <a:blip r:embed="rId3"/>
            <a:stretch>
              <a:fillRect/>
            </a:stretch>
          </p:blipFill>
          <p:spPr>
            <a:xfrm>
              <a:off x="7357004" y="3587221"/>
              <a:ext cx="981075" cy="826559"/>
            </a:xfrm>
            <a:prstGeom prst="rect">
              <a:avLst/>
            </a:prstGeom>
          </p:spPr>
        </p:pic>
      </p:grpSp>
      <p:grpSp>
        <p:nvGrpSpPr>
          <p:cNvPr id="20" name="Agrupar 19">
            <a:extLst>
              <a:ext uri="{FF2B5EF4-FFF2-40B4-BE49-F238E27FC236}">
                <a16:creationId xmlns:a16="http://schemas.microsoft.com/office/drawing/2014/main" id="{E9DE851F-99C5-1C6F-0896-EA5B0F32A458}"/>
              </a:ext>
            </a:extLst>
          </p:cNvPr>
          <p:cNvGrpSpPr/>
          <p:nvPr/>
        </p:nvGrpSpPr>
        <p:grpSpPr>
          <a:xfrm>
            <a:off x="4163484" y="321203"/>
            <a:ext cx="2565929" cy="1606552"/>
            <a:chOff x="6375401" y="225953"/>
            <a:chExt cx="2565929" cy="1606552"/>
          </a:xfrm>
        </p:grpSpPr>
        <p:pic>
          <p:nvPicPr>
            <p:cNvPr id="8" name="Imagem 10">
              <a:extLst>
                <a:ext uri="{FF2B5EF4-FFF2-40B4-BE49-F238E27FC236}">
                  <a16:creationId xmlns:a16="http://schemas.microsoft.com/office/drawing/2014/main" id="{B63E924C-D864-396A-FE05-781BDFE90C4F}"/>
                </a:ext>
              </a:extLst>
            </p:cNvPr>
            <p:cNvPicPr>
              <a:picLocks noChangeAspect="1"/>
            </p:cNvPicPr>
            <p:nvPr/>
          </p:nvPicPr>
          <p:blipFill>
            <a:blip r:embed="rId4"/>
            <a:stretch>
              <a:fillRect/>
            </a:stretch>
          </p:blipFill>
          <p:spPr>
            <a:xfrm>
              <a:off x="7738005" y="601134"/>
              <a:ext cx="1203325" cy="808567"/>
            </a:xfrm>
            <a:prstGeom prst="rect">
              <a:avLst/>
            </a:prstGeom>
          </p:spPr>
        </p:pic>
        <p:pic>
          <p:nvPicPr>
            <p:cNvPr id="12" name="Imagem 9" descr="Logotipo&#10;&#10;Descrição gerada automaticamente">
              <a:extLst>
                <a:ext uri="{FF2B5EF4-FFF2-40B4-BE49-F238E27FC236}">
                  <a16:creationId xmlns:a16="http://schemas.microsoft.com/office/drawing/2014/main" id="{0B47F8BB-9D7F-53FA-9643-9369BA0EBD98}"/>
                </a:ext>
              </a:extLst>
            </p:cNvPr>
            <p:cNvPicPr>
              <a:picLocks noChangeAspect="1"/>
            </p:cNvPicPr>
            <p:nvPr/>
          </p:nvPicPr>
          <p:blipFill>
            <a:blip r:embed="rId2"/>
            <a:stretch>
              <a:fillRect/>
            </a:stretch>
          </p:blipFill>
          <p:spPr>
            <a:xfrm>
              <a:off x="6375401" y="225953"/>
              <a:ext cx="1325034" cy="680509"/>
            </a:xfrm>
            <a:prstGeom prst="rect">
              <a:avLst/>
            </a:prstGeom>
          </p:spPr>
        </p:pic>
        <p:pic>
          <p:nvPicPr>
            <p:cNvPr id="2" name="Imagem 13" descr="Ícone&#10;&#10;Descrição gerada automaticamente">
              <a:extLst>
                <a:ext uri="{FF2B5EF4-FFF2-40B4-BE49-F238E27FC236}">
                  <a16:creationId xmlns:a16="http://schemas.microsoft.com/office/drawing/2014/main" id="{6EB56716-CBFA-BFDF-564D-FCDD742146B1}"/>
                </a:ext>
              </a:extLst>
            </p:cNvPr>
            <p:cNvPicPr>
              <a:picLocks noChangeAspect="1"/>
            </p:cNvPicPr>
            <p:nvPr/>
          </p:nvPicPr>
          <p:blipFill>
            <a:blip r:embed="rId5"/>
            <a:stretch>
              <a:fillRect/>
            </a:stretch>
          </p:blipFill>
          <p:spPr>
            <a:xfrm>
              <a:off x="6866997" y="1003830"/>
              <a:ext cx="818092" cy="828675"/>
            </a:xfrm>
            <a:prstGeom prst="rect">
              <a:avLst/>
            </a:prstGeom>
          </p:spPr>
        </p:pic>
      </p:grpSp>
      <p:grpSp>
        <p:nvGrpSpPr>
          <p:cNvPr id="17" name="Agrupar 16">
            <a:extLst>
              <a:ext uri="{FF2B5EF4-FFF2-40B4-BE49-F238E27FC236}">
                <a16:creationId xmlns:a16="http://schemas.microsoft.com/office/drawing/2014/main" id="{24BE819D-5E80-4847-5D75-F4B8B1007900}"/>
              </a:ext>
            </a:extLst>
          </p:cNvPr>
          <p:cNvGrpSpPr/>
          <p:nvPr/>
        </p:nvGrpSpPr>
        <p:grpSpPr>
          <a:xfrm>
            <a:off x="3200402" y="2486529"/>
            <a:ext cx="3452283" cy="1912435"/>
            <a:chOff x="2882901" y="1936194"/>
            <a:chExt cx="3452283" cy="1912435"/>
          </a:xfrm>
        </p:grpSpPr>
        <p:pic>
          <p:nvPicPr>
            <p:cNvPr id="16" name="Imagem 9" descr="Logotipo&#10;&#10;Descrição gerada automaticamente">
              <a:extLst>
                <a:ext uri="{FF2B5EF4-FFF2-40B4-BE49-F238E27FC236}">
                  <a16:creationId xmlns:a16="http://schemas.microsoft.com/office/drawing/2014/main" id="{175273EF-E7F8-5A85-835D-E3D68DDA9968}"/>
                </a:ext>
              </a:extLst>
            </p:cNvPr>
            <p:cNvPicPr>
              <a:picLocks noChangeAspect="1"/>
            </p:cNvPicPr>
            <p:nvPr/>
          </p:nvPicPr>
          <p:blipFill>
            <a:blip r:embed="rId2"/>
            <a:stretch>
              <a:fillRect/>
            </a:stretch>
          </p:blipFill>
          <p:spPr>
            <a:xfrm>
              <a:off x="5010150" y="3168120"/>
              <a:ext cx="1325034" cy="680509"/>
            </a:xfrm>
            <a:prstGeom prst="rect">
              <a:avLst/>
            </a:prstGeom>
          </p:spPr>
        </p:pic>
        <p:pic>
          <p:nvPicPr>
            <p:cNvPr id="4" name="Imagem 9" descr="Logotipo&#10;&#10;Descrição gerada automaticamente">
              <a:extLst>
                <a:ext uri="{FF2B5EF4-FFF2-40B4-BE49-F238E27FC236}">
                  <a16:creationId xmlns:a16="http://schemas.microsoft.com/office/drawing/2014/main" id="{448E91B8-A44D-3FE0-3623-58568FAC374B}"/>
                </a:ext>
              </a:extLst>
            </p:cNvPr>
            <p:cNvPicPr>
              <a:picLocks noChangeAspect="1"/>
            </p:cNvPicPr>
            <p:nvPr/>
          </p:nvPicPr>
          <p:blipFill>
            <a:blip r:embed="rId6"/>
            <a:stretch>
              <a:fillRect/>
            </a:stretch>
          </p:blipFill>
          <p:spPr>
            <a:xfrm>
              <a:off x="3316816" y="2835721"/>
              <a:ext cx="2415117" cy="657391"/>
            </a:xfrm>
            <a:prstGeom prst="rect">
              <a:avLst/>
            </a:prstGeom>
          </p:spPr>
        </p:pic>
        <p:pic>
          <p:nvPicPr>
            <p:cNvPr id="13" name="Imagem 14" descr="Texto&#10;&#10;Descrição gerada automaticamente">
              <a:extLst>
                <a:ext uri="{FF2B5EF4-FFF2-40B4-BE49-F238E27FC236}">
                  <a16:creationId xmlns:a16="http://schemas.microsoft.com/office/drawing/2014/main" id="{7DA99AEA-D045-BE59-42FC-34D4A623458A}"/>
                </a:ext>
              </a:extLst>
            </p:cNvPr>
            <p:cNvPicPr>
              <a:picLocks noChangeAspect="1"/>
            </p:cNvPicPr>
            <p:nvPr/>
          </p:nvPicPr>
          <p:blipFill rotWithShape="1">
            <a:blip r:embed="rId7"/>
            <a:srcRect l="14672" t="9901" r="12355" b="16780"/>
            <a:stretch/>
          </p:blipFill>
          <p:spPr>
            <a:xfrm>
              <a:off x="2882901" y="1936194"/>
              <a:ext cx="2001796" cy="776778"/>
            </a:xfrm>
            <a:prstGeom prst="rect">
              <a:avLst/>
            </a:prstGeom>
          </p:spPr>
        </p:pic>
      </p:grpSp>
      <p:grpSp>
        <p:nvGrpSpPr>
          <p:cNvPr id="19" name="Agrupar 18">
            <a:extLst>
              <a:ext uri="{FF2B5EF4-FFF2-40B4-BE49-F238E27FC236}">
                <a16:creationId xmlns:a16="http://schemas.microsoft.com/office/drawing/2014/main" id="{680EA9DC-E7CE-16A3-070C-B91773B3283D}"/>
              </a:ext>
            </a:extLst>
          </p:cNvPr>
          <p:cNvGrpSpPr/>
          <p:nvPr/>
        </p:nvGrpSpPr>
        <p:grpSpPr>
          <a:xfrm>
            <a:off x="453497" y="3299882"/>
            <a:ext cx="2352675" cy="1750484"/>
            <a:chOff x="241829" y="3331633"/>
            <a:chExt cx="2352675" cy="1750484"/>
          </a:xfrm>
        </p:grpSpPr>
        <p:pic>
          <p:nvPicPr>
            <p:cNvPr id="7" name="Imagem 7">
              <a:extLst>
                <a:ext uri="{FF2B5EF4-FFF2-40B4-BE49-F238E27FC236}">
                  <a16:creationId xmlns:a16="http://schemas.microsoft.com/office/drawing/2014/main" id="{F3C67C40-11F1-636A-437D-9B92C624D741}"/>
                </a:ext>
              </a:extLst>
            </p:cNvPr>
            <p:cNvPicPr>
              <a:picLocks noChangeAspect="1"/>
            </p:cNvPicPr>
            <p:nvPr/>
          </p:nvPicPr>
          <p:blipFill>
            <a:blip r:embed="rId8"/>
            <a:stretch>
              <a:fillRect/>
            </a:stretch>
          </p:blipFill>
          <p:spPr>
            <a:xfrm>
              <a:off x="241829" y="4167717"/>
              <a:ext cx="2352675" cy="914400"/>
            </a:xfrm>
            <a:prstGeom prst="rect">
              <a:avLst/>
            </a:prstGeom>
          </p:spPr>
        </p:pic>
        <p:pic>
          <p:nvPicPr>
            <p:cNvPr id="14" name="Imagem 10">
              <a:extLst>
                <a:ext uri="{FF2B5EF4-FFF2-40B4-BE49-F238E27FC236}">
                  <a16:creationId xmlns:a16="http://schemas.microsoft.com/office/drawing/2014/main" id="{9CE8BEDB-C1A5-7386-2127-6404C681181E}"/>
                </a:ext>
              </a:extLst>
            </p:cNvPr>
            <p:cNvPicPr>
              <a:picLocks noChangeAspect="1"/>
            </p:cNvPicPr>
            <p:nvPr/>
          </p:nvPicPr>
          <p:blipFill>
            <a:blip r:embed="rId4"/>
            <a:stretch>
              <a:fillRect/>
            </a:stretch>
          </p:blipFill>
          <p:spPr>
            <a:xfrm>
              <a:off x="245005" y="3331633"/>
              <a:ext cx="1203325" cy="808567"/>
            </a:xfrm>
            <a:prstGeom prst="rect">
              <a:avLst/>
            </a:prstGeom>
          </p:spPr>
        </p:pic>
        <p:pic>
          <p:nvPicPr>
            <p:cNvPr id="15" name="Imagem 15" descr="Ícone&#10;&#10;Descrição gerada automaticamente">
              <a:extLst>
                <a:ext uri="{FF2B5EF4-FFF2-40B4-BE49-F238E27FC236}">
                  <a16:creationId xmlns:a16="http://schemas.microsoft.com/office/drawing/2014/main" id="{B190839E-BB45-1617-5D61-B774683E906D}"/>
                </a:ext>
              </a:extLst>
            </p:cNvPr>
            <p:cNvPicPr>
              <a:picLocks noChangeAspect="1"/>
            </p:cNvPicPr>
            <p:nvPr/>
          </p:nvPicPr>
          <p:blipFill>
            <a:blip r:embed="rId9"/>
            <a:stretch>
              <a:fillRect/>
            </a:stretch>
          </p:blipFill>
          <p:spPr>
            <a:xfrm>
              <a:off x="1527175" y="3379258"/>
              <a:ext cx="819150" cy="819150"/>
            </a:xfrm>
            <a:prstGeom prst="rect">
              <a:avLst/>
            </a:prstGeom>
          </p:spPr>
        </p:pic>
      </p:grpSp>
      <p:grpSp>
        <p:nvGrpSpPr>
          <p:cNvPr id="31" name="Agrupar 30">
            <a:extLst>
              <a:ext uri="{FF2B5EF4-FFF2-40B4-BE49-F238E27FC236}">
                <a16:creationId xmlns:a16="http://schemas.microsoft.com/office/drawing/2014/main" id="{1E21FADB-E150-DBF2-297E-ECFA68829B1B}"/>
              </a:ext>
            </a:extLst>
          </p:cNvPr>
          <p:cNvGrpSpPr/>
          <p:nvPr/>
        </p:nvGrpSpPr>
        <p:grpSpPr>
          <a:xfrm>
            <a:off x="6910916" y="1481667"/>
            <a:ext cx="2038349" cy="2919709"/>
            <a:chOff x="6932083" y="1799167"/>
            <a:chExt cx="2038349" cy="2919709"/>
          </a:xfrm>
        </p:grpSpPr>
        <p:pic>
          <p:nvPicPr>
            <p:cNvPr id="28" name="Imagem 28">
              <a:extLst>
                <a:ext uri="{FF2B5EF4-FFF2-40B4-BE49-F238E27FC236}">
                  <a16:creationId xmlns:a16="http://schemas.microsoft.com/office/drawing/2014/main" id="{D97261F7-11B2-D7C4-3684-6123D4FDD490}"/>
                </a:ext>
              </a:extLst>
            </p:cNvPr>
            <p:cNvPicPr>
              <a:picLocks noChangeAspect="1"/>
            </p:cNvPicPr>
            <p:nvPr/>
          </p:nvPicPr>
          <p:blipFill>
            <a:blip r:embed="rId10"/>
            <a:stretch>
              <a:fillRect/>
            </a:stretch>
          </p:blipFill>
          <p:spPr>
            <a:xfrm>
              <a:off x="7031566" y="3684293"/>
              <a:ext cx="1938866" cy="1034583"/>
            </a:xfrm>
            <a:prstGeom prst="rect">
              <a:avLst/>
            </a:prstGeom>
          </p:spPr>
        </p:pic>
        <p:pic>
          <p:nvPicPr>
            <p:cNvPr id="27" name="Imagem 27" descr="Ícone&#10;&#10;Descrição gerada automaticamente">
              <a:extLst>
                <a:ext uri="{FF2B5EF4-FFF2-40B4-BE49-F238E27FC236}">
                  <a16:creationId xmlns:a16="http://schemas.microsoft.com/office/drawing/2014/main" id="{76C6BC49-F221-943E-69ED-2D967B3EC852}"/>
                </a:ext>
              </a:extLst>
            </p:cNvPr>
            <p:cNvPicPr>
              <a:picLocks noChangeAspect="1"/>
            </p:cNvPicPr>
            <p:nvPr/>
          </p:nvPicPr>
          <p:blipFill>
            <a:blip r:embed="rId11"/>
            <a:stretch>
              <a:fillRect/>
            </a:stretch>
          </p:blipFill>
          <p:spPr>
            <a:xfrm>
              <a:off x="7645400" y="2777066"/>
              <a:ext cx="774701" cy="774701"/>
            </a:xfrm>
            <a:prstGeom prst="rect">
              <a:avLst/>
            </a:prstGeom>
          </p:spPr>
        </p:pic>
        <p:pic>
          <p:nvPicPr>
            <p:cNvPr id="30" name="Imagem 14" descr="Texto&#10;&#10;Descrição gerada automaticamente">
              <a:extLst>
                <a:ext uri="{FF2B5EF4-FFF2-40B4-BE49-F238E27FC236}">
                  <a16:creationId xmlns:a16="http://schemas.microsoft.com/office/drawing/2014/main" id="{A7641240-6B02-DA92-7A40-DF9FB6DDD8B3}"/>
                </a:ext>
              </a:extLst>
            </p:cNvPr>
            <p:cNvPicPr>
              <a:picLocks noChangeAspect="1"/>
            </p:cNvPicPr>
            <p:nvPr/>
          </p:nvPicPr>
          <p:blipFill rotWithShape="1">
            <a:blip r:embed="rId7"/>
            <a:srcRect l="14672" t="9901" r="12355" b="16780"/>
            <a:stretch/>
          </p:blipFill>
          <p:spPr>
            <a:xfrm>
              <a:off x="6932083" y="1799167"/>
              <a:ext cx="2001796" cy="776778"/>
            </a:xfrm>
            <a:prstGeom prst="rect">
              <a:avLst/>
            </a:prstGeom>
          </p:spPr>
        </p:pic>
      </p:grpSp>
    </p:spTree>
    <p:extLst>
      <p:ext uri="{BB962C8B-B14F-4D97-AF65-F5344CB8AC3E}">
        <p14:creationId xmlns:p14="http://schemas.microsoft.com/office/powerpoint/2010/main" val="3027153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CAF3A25-A52A-B8F0-C25B-E87A49B97787}"/>
              </a:ext>
            </a:extLst>
          </p:cNvPr>
          <p:cNvGrpSpPr/>
          <p:nvPr/>
        </p:nvGrpSpPr>
        <p:grpSpPr>
          <a:xfrm>
            <a:off x="4682066" y="2435881"/>
            <a:ext cx="4235449" cy="2613629"/>
            <a:chOff x="4682066" y="2435881"/>
            <a:chExt cx="4235449" cy="2613629"/>
          </a:xfrm>
        </p:grpSpPr>
        <p:pic>
          <p:nvPicPr>
            <p:cNvPr id="7" name="Imagem 7" descr="Diagrama&#10;&#10;Descrição gerada automaticamente">
              <a:extLst>
                <a:ext uri="{FF2B5EF4-FFF2-40B4-BE49-F238E27FC236}">
                  <a16:creationId xmlns:a16="http://schemas.microsoft.com/office/drawing/2014/main" id="{3F3B0F91-36FD-1D30-86DF-66A77EA00AB1}"/>
                </a:ext>
              </a:extLst>
            </p:cNvPr>
            <p:cNvPicPr>
              <a:picLocks noChangeAspect="1"/>
            </p:cNvPicPr>
            <p:nvPr/>
          </p:nvPicPr>
          <p:blipFill>
            <a:blip r:embed="rId2"/>
            <a:stretch>
              <a:fillRect/>
            </a:stretch>
          </p:blipFill>
          <p:spPr>
            <a:xfrm>
              <a:off x="4682066" y="2435881"/>
              <a:ext cx="4235449" cy="2377820"/>
            </a:xfrm>
            <a:prstGeom prst="rect">
              <a:avLst/>
            </a:prstGeom>
          </p:spPr>
        </p:pic>
        <p:sp>
          <p:nvSpPr>
            <p:cNvPr id="8" name="CaixaDeTexto 7">
              <a:extLst>
                <a:ext uri="{FF2B5EF4-FFF2-40B4-BE49-F238E27FC236}">
                  <a16:creationId xmlns:a16="http://schemas.microsoft.com/office/drawing/2014/main" id="{0EC63203-1AC8-301A-99C9-545775B94AB0}"/>
                </a:ext>
              </a:extLst>
            </p:cNvPr>
            <p:cNvSpPr txBox="1"/>
            <p:nvPr/>
          </p:nvSpPr>
          <p:spPr>
            <a:xfrm>
              <a:off x="5496984" y="4787900"/>
              <a:ext cx="27961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100">
                  <a:latin typeface="Calibri"/>
                  <a:cs typeface="Calibri"/>
                </a:rPr>
                <a:t>Fonte: https://networkdatascience.ceu.edu/</a:t>
              </a:r>
            </a:p>
          </p:txBody>
        </p:sp>
      </p:grpSp>
      <p:pic>
        <p:nvPicPr>
          <p:cNvPr id="6" name="Imagem 6" descr="Ícone&#10;&#10;Descrição gerada automaticamente">
            <a:extLst>
              <a:ext uri="{FF2B5EF4-FFF2-40B4-BE49-F238E27FC236}">
                <a16:creationId xmlns:a16="http://schemas.microsoft.com/office/drawing/2014/main" id="{3B58027B-FC57-3207-A9B5-D300D5185981}"/>
              </a:ext>
            </a:extLst>
          </p:cNvPr>
          <p:cNvPicPr>
            <a:picLocks noChangeAspect="1"/>
          </p:cNvPicPr>
          <p:nvPr/>
        </p:nvPicPr>
        <p:blipFill>
          <a:blip r:embed="rId3"/>
          <a:stretch>
            <a:fillRect/>
          </a:stretch>
        </p:blipFill>
        <p:spPr>
          <a:xfrm rot="780000">
            <a:off x="3213631" y="1280584"/>
            <a:ext cx="2155825" cy="212725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pic>
        <p:nvPicPr>
          <p:cNvPr id="2" name="Imagem 3" descr="Diagrama, Ícone&#10;&#10;Descrição gerada automaticamente">
            <a:extLst>
              <a:ext uri="{FF2B5EF4-FFF2-40B4-BE49-F238E27FC236}">
                <a16:creationId xmlns:a16="http://schemas.microsoft.com/office/drawing/2014/main" id="{DA86C42D-DD37-82E5-950D-22BD07749675}"/>
              </a:ext>
            </a:extLst>
          </p:cNvPr>
          <p:cNvPicPr>
            <a:picLocks noChangeAspect="1"/>
          </p:cNvPicPr>
          <p:nvPr/>
        </p:nvPicPr>
        <p:blipFill>
          <a:blip r:embed="rId4"/>
          <a:stretch>
            <a:fillRect/>
          </a:stretch>
        </p:blipFill>
        <p:spPr>
          <a:xfrm>
            <a:off x="5422900" y="420389"/>
            <a:ext cx="2743200" cy="1868557"/>
          </a:xfrm>
          <a:prstGeom prst="rect">
            <a:avLst/>
          </a:prstGeom>
        </p:spPr>
      </p:pic>
      <p:pic>
        <p:nvPicPr>
          <p:cNvPr id="4" name="Imagem 5" descr="Diagrama, Ícone&#10;&#10;Descrição gerada automaticamente">
            <a:extLst>
              <a:ext uri="{FF2B5EF4-FFF2-40B4-BE49-F238E27FC236}">
                <a16:creationId xmlns:a16="http://schemas.microsoft.com/office/drawing/2014/main" id="{B06B2073-2307-C2B5-AB54-BDD1BD0913A8}"/>
              </a:ext>
            </a:extLst>
          </p:cNvPr>
          <p:cNvPicPr>
            <a:picLocks noChangeAspect="1"/>
          </p:cNvPicPr>
          <p:nvPr/>
        </p:nvPicPr>
        <p:blipFill>
          <a:blip r:embed="rId5"/>
          <a:stretch>
            <a:fillRect/>
          </a:stretch>
        </p:blipFill>
        <p:spPr>
          <a:xfrm>
            <a:off x="374650" y="2776141"/>
            <a:ext cx="3081866" cy="1961885"/>
          </a:xfrm>
          <a:prstGeom prst="rect">
            <a:avLst/>
          </a:prstGeom>
        </p:spPr>
      </p:pic>
      <p:pic>
        <p:nvPicPr>
          <p:cNvPr id="10" name="Imagem 14">
            <a:extLst>
              <a:ext uri="{FF2B5EF4-FFF2-40B4-BE49-F238E27FC236}">
                <a16:creationId xmlns:a16="http://schemas.microsoft.com/office/drawing/2014/main" id="{9F8DFD22-24E2-DF42-8D21-EC6AFCABFD8E}"/>
              </a:ext>
            </a:extLst>
          </p:cNvPr>
          <p:cNvPicPr>
            <a:picLocks noChangeAspect="1"/>
          </p:cNvPicPr>
          <p:nvPr/>
        </p:nvPicPr>
        <p:blipFill>
          <a:blip r:embed="rId6"/>
          <a:stretch>
            <a:fillRect/>
          </a:stretch>
        </p:blipFill>
        <p:spPr>
          <a:xfrm>
            <a:off x="300566" y="1590611"/>
            <a:ext cx="2933700" cy="840445"/>
          </a:xfrm>
          <a:prstGeom prst="rect">
            <a:avLst/>
          </a:prstGeom>
        </p:spPr>
      </p:pic>
    </p:spTree>
    <p:extLst>
      <p:ext uri="{BB962C8B-B14F-4D97-AF65-F5344CB8AC3E}">
        <p14:creationId xmlns:p14="http://schemas.microsoft.com/office/powerpoint/2010/main" val="895531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5</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645383"/>
            <a:ext cx="7755356"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3200" b="1" err="1">
                <a:solidFill>
                  <a:srgbClr val="EA4E60"/>
                </a:solidFill>
                <a:latin typeface="Century Gothic"/>
                <a:ea typeface="Century Gothic"/>
                <a:cs typeface="Century Gothic"/>
              </a:rPr>
              <a:t>Explorando</a:t>
            </a:r>
            <a:r>
              <a:rPr lang="en-US" sz="3200" b="1">
                <a:solidFill>
                  <a:srgbClr val="EA4E60"/>
                </a:solidFill>
                <a:latin typeface="Century Gothic"/>
                <a:ea typeface="Century Gothic"/>
                <a:cs typeface="Century Gothic"/>
              </a:rPr>
              <a:t> a </a:t>
            </a:r>
            <a:r>
              <a:rPr lang="en-US" sz="3200" b="1" err="1">
                <a:solidFill>
                  <a:srgbClr val="EA4E60"/>
                </a:solidFill>
                <a:latin typeface="Century Gothic"/>
                <a:ea typeface="Century Gothic"/>
                <a:cs typeface="Century Gothic"/>
              </a:rPr>
              <a:t>abordagem</a:t>
            </a:r>
            <a:r>
              <a:rPr lang="en-US" sz="3200" b="1">
                <a:solidFill>
                  <a:srgbClr val="EA4E60"/>
                </a:solidFill>
                <a:latin typeface="Century Gothic"/>
                <a:ea typeface="Century Gothic"/>
                <a:cs typeface="Century Gothic"/>
              </a:rPr>
              <a:t> de um SGBD – </a:t>
            </a:r>
            <a:r>
              <a:rPr lang="en-US" sz="3200" b="1" err="1">
                <a:solidFill>
                  <a:srgbClr val="EA4E60"/>
                </a:solidFill>
                <a:latin typeface="Century Gothic"/>
                <a:ea typeface="Century Gothic"/>
                <a:cs typeface="Century Gothic"/>
              </a:rPr>
              <a:t>Isolamento</a:t>
            </a:r>
            <a:r>
              <a:rPr lang="en-US" sz="3200" b="1">
                <a:solidFill>
                  <a:srgbClr val="EA4E60"/>
                </a:solidFill>
                <a:latin typeface="Century Gothic"/>
                <a:ea typeface="Century Gothic"/>
                <a:cs typeface="Century Gothic"/>
              </a:rPr>
              <a:t>, Auto-</a:t>
            </a:r>
            <a:r>
              <a:rPr lang="en-US" sz="3200" b="1" err="1">
                <a:solidFill>
                  <a:srgbClr val="EA4E60"/>
                </a:solidFill>
                <a:latin typeface="Century Gothic"/>
                <a:ea typeface="Century Gothic"/>
                <a:cs typeface="Century Gothic"/>
              </a:rPr>
              <a:t>descrição</a:t>
            </a:r>
            <a:r>
              <a:rPr lang="en-US" sz="3200" b="1">
                <a:solidFill>
                  <a:srgbClr val="EA4E60"/>
                </a:solidFill>
                <a:latin typeface="Century Gothic"/>
                <a:ea typeface="Century Gothic"/>
                <a:cs typeface="Century Gothic"/>
              </a:rPr>
              <a:t>, </a:t>
            </a:r>
            <a:r>
              <a:rPr lang="en-US" sz="3200" b="1" err="1">
                <a:solidFill>
                  <a:srgbClr val="EA4E60"/>
                </a:solidFill>
                <a:latin typeface="Century Gothic"/>
                <a:ea typeface="Century Gothic"/>
                <a:cs typeface="Century Gothic"/>
              </a:rPr>
              <a:t>Compartilhamento</a:t>
            </a:r>
            <a:r>
              <a:rPr lang="en-US" sz="3200" b="1">
                <a:solidFill>
                  <a:srgbClr val="EA4E60"/>
                </a:solidFill>
                <a:latin typeface="Century Gothic"/>
                <a:ea typeface="Century Gothic"/>
                <a:cs typeface="Century Gothic"/>
              </a:rPr>
              <a:t> e </a:t>
            </a:r>
            <a:r>
              <a:rPr lang="en-US" sz="3200" b="1" err="1">
                <a:solidFill>
                  <a:srgbClr val="EA4E60"/>
                </a:solidFill>
                <a:latin typeface="Century Gothic"/>
                <a:ea typeface="Century Gothic"/>
                <a:cs typeface="Century Gothic"/>
              </a:rPr>
              <a:t>Visões</a:t>
            </a:r>
            <a:endParaRPr lang="en-US" sz="32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119</a:t>
            </a:fld>
            <a:r>
              <a:rPr lang="en-US">
                <a:solidFill>
                  <a:srgbClr val="EA4E60"/>
                </a:solidFill>
              </a:rPr>
              <a:t>]</a:t>
            </a:r>
            <a:endParaRPr>
              <a:solidFill>
                <a:srgbClr val="EA4E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4" name="Google Shape;194;p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sz="1400" b="1" i="0" u="none" strike="noStrike" cap="none">
              <a:solidFill>
                <a:srgbClr val="A5A5A5"/>
              </a:solidFill>
              <a:latin typeface="Calibri"/>
              <a:ea typeface="Calibri"/>
              <a:cs typeface="Calibri"/>
              <a:sym typeface="Calibri"/>
            </a:endParaRPr>
          </a:p>
        </p:txBody>
      </p:sp>
      <p:sp>
        <p:nvSpPr>
          <p:cNvPr id="195" name="Google Shape;195;p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a:t>
            </a:r>
            <a:r>
              <a:rPr lang="en-US" sz="2400" b="1" i="0" u="none" strike="noStrike" cap="none">
                <a:solidFill>
                  <a:srgbClr val="EA4E60"/>
                </a:solidFill>
                <a:latin typeface="Century Gothic"/>
                <a:ea typeface="Century Gothic"/>
                <a:cs typeface="Century Gothic"/>
                <a:sym typeface="Century Gothic"/>
              </a:rPr>
              <a:t>1</a:t>
            </a:r>
            <a:endParaRPr sz="2400" b="0" i="0" u="none" strike="noStrike" cap="none">
              <a:solidFill>
                <a:srgbClr val="EA4E60"/>
              </a:solidFill>
              <a:latin typeface="Century Gothic"/>
              <a:ea typeface="Century Gothic"/>
              <a:cs typeface="Century Gothic"/>
              <a:sym typeface="Century Gothic"/>
            </a:endParaRPr>
          </a:p>
        </p:txBody>
      </p:sp>
      <p:sp>
        <p:nvSpPr>
          <p:cNvPr id="196" name="Google Shape;196;p5"/>
          <p:cNvSpPr txBox="1"/>
          <p:nvPr/>
        </p:nvSpPr>
        <p:spPr>
          <a:xfrm>
            <a:off x="565525" y="1785563"/>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a:t>
            </a:fld>
            <a:r>
              <a:rPr lang="en-US">
                <a:solidFill>
                  <a:srgbClr val="EA4E60"/>
                </a:solidFill>
              </a:rPr>
              <a:t>]</a:t>
            </a:r>
            <a:endParaRPr>
              <a:solidFill>
                <a:srgbClr val="EA4E6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90541406"/>
              </p:ext>
            </p:extLst>
          </p:nvPr>
        </p:nvGraphicFramePr>
        <p:xfrm>
          <a:off x="95251" y="1663700"/>
          <a:ext cx="9006415"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2768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121</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122</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sp>
        <p:nvSpPr>
          <p:cNvPr id="7" name="Retângulo: Cantos Arredondados 6">
            <a:extLst>
              <a:ext uri="{FF2B5EF4-FFF2-40B4-BE49-F238E27FC236}">
                <a16:creationId xmlns:a16="http://schemas.microsoft.com/office/drawing/2014/main" id="{464A90FA-5A16-5786-E682-EE36F904212C}"/>
              </a:ext>
            </a:extLst>
          </p:cNvPr>
          <p:cNvSpPr/>
          <p:nvPr/>
        </p:nvSpPr>
        <p:spPr>
          <a:xfrm>
            <a:off x="2647311" y="3756363"/>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4"/>
          <a:stretch>
            <a:fillRect/>
          </a:stretch>
        </p:blipFill>
        <p:spPr>
          <a:xfrm>
            <a:off x="5993201" y="581744"/>
            <a:ext cx="2441275" cy="1402869"/>
          </a:xfrm>
          <a:prstGeom prst="rect">
            <a:avLst/>
          </a:prstGeom>
        </p:spPr>
      </p:pic>
      <p:pic>
        <p:nvPicPr>
          <p:cNvPr id="6" name="Imagem 7" descr="Ícone&#10;&#10;Descrição gerada automaticamente">
            <a:extLst>
              <a:ext uri="{FF2B5EF4-FFF2-40B4-BE49-F238E27FC236}">
                <a16:creationId xmlns:a16="http://schemas.microsoft.com/office/drawing/2014/main" id="{0DF21939-BBB8-01FA-0153-9A3D9B6ACDB3}"/>
              </a:ext>
            </a:extLst>
          </p:cNvPr>
          <p:cNvPicPr>
            <a:picLocks noChangeAspect="1"/>
          </p:cNvPicPr>
          <p:nvPr/>
        </p:nvPicPr>
        <p:blipFill>
          <a:blip r:embed="rId5"/>
          <a:stretch>
            <a:fillRect/>
          </a:stretch>
        </p:blipFill>
        <p:spPr>
          <a:xfrm>
            <a:off x="3920067" y="2328003"/>
            <a:ext cx="1303867" cy="1069576"/>
          </a:xfrm>
          <a:prstGeom prst="rect">
            <a:avLst/>
          </a:prstGeom>
        </p:spPr>
      </p:pic>
      <p:pic>
        <p:nvPicPr>
          <p:cNvPr id="8" name="Imagem 8" descr="Ícone&#10;&#10;Descrição gerada automaticamente">
            <a:extLst>
              <a:ext uri="{FF2B5EF4-FFF2-40B4-BE49-F238E27FC236}">
                <a16:creationId xmlns:a16="http://schemas.microsoft.com/office/drawing/2014/main" id="{E1557AAB-8548-8D18-28CA-F553F9CDBFB4}"/>
              </a:ext>
            </a:extLst>
          </p:cNvPr>
          <p:cNvPicPr>
            <a:picLocks noChangeAspect="1"/>
          </p:cNvPicPr>
          <p:nvPr/>
        </p:nvPicPr>
        <p:blipFill>
          <a:blip r:embed="rId6"/>
          <a:stretch>
            <a:fillRect/>
          </a:stretch>
        </p:blipFill>
        <p:spPr>
          <a:xfrm>
            <a:off x="3306233" y="3020483"/>
            <a:ext cx="605367" cy="605367"/>
          </a:xfrm>
          <a:prstGeom prst="rect">
            <a:avLst/>
          </a:prstGeom>
        </p:spPr>
      </p:pic>
    </p:spTree>
    <p:extLst>
      <p:ext uri="{BB962C8B-B14F-4D97-AF65-F5344CB8AC3E}">
        <p14:creationId xmlns:p14="http://schemas.microsoft.com/office/powerpoint/2010/main" val="35047763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123</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4"/>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4"/>
          <a:stretch>
            <a:fillRect/>
          </a:stretch>
        </p:blipFill>
        <p:spPr>
          <a:xfrm>
            <a:off x="8163983" y="2713566"/>
            <a:ext cx="605367" cy="605367"/>
          </a:xfrm>
          <a:prstGeom prst="rect">
            <a:avLst/>
          </a:prstGeom>
        </p:spPr>
      </p:pic>
    </p:spTree>
    <p:extLst>
      <p:ext uri="{BB962C8B-B14F-4D97-AF65-F5344CB8AC3E}">
        <p14:creationId xmlns:p14="http://schemas.microsoft.com/office/powerpoint/2010/main" val="12357746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124</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387183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125</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8" name="Retângulo: Cantos Arredondados 17">
            <a:extLst>
              <a:ext uri="{FF2B5EF4-FFF2-40B4-BE49-F238E27FC236}">
                <a16:creationId xmlns:a16="http://schemas.microsoft.com/office/drawing/2014/main" id="{23E5E2BC-B4A3-B616-141B-687EBEA65152}"/>
              </a:ext>
            </a:extLst>
          </p:cNvPr>
          <p:cNvSpPr/>
          <p:nvPr/>
        </p:nvSpPr>
        <p:spPr>
          <a:xfrm rot="-1080000">
            <a:off x="2432071" y="2010095"/>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Calibri"/>
              </a:rPr>
              <a:t>Redundância</a:t>
            </a:r>
          </a:p>
        </p:txBody>
      </p:sp>
      <p:sp>
        <p:nvSpPr>
          <p:cNvPr id="23" name="Retângulo: Cantos Arredondados 22">
            <a:extLst>
              <a:ext uri="{FF2B5EF4-FFF2-40B4-BE49-F238E27FC236}">
                <a16:creationId xmlns:a16="http://schemas.microsoft.com/office/drawing/2014/main" id="{177C16F1-27D3-96B5-858D-D5514A44E86E}"/>
              </a:ext>
            </a:extLst>
          </p:cNvPr>
          <p:cNvSpPr/>
          <p:nvPr/>
        </p:nvSpPr>
        <p:spPr>
          <a:xfrm rot="-1080000">
            <a:off x="4633404" y="3036678"/>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Esforço repetido</a:t>
            </a:r>
          </a:p>
        </p:txBody>
      </p:sp>
    </p:spTree>
    <p:extLst>
      <p:ext uri="{BB962C8B-B14F-4D97-AF65-F5344CB8AC3E}">
        <p14:creationId xmlns:p14="http://schemas.microsoft.com/office/powerpoint/2010/main" val="3589315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126</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grpSp>
        <p:nvGrpSpPr>
          <p:cNvPr id="17" name="Agrupar 16">
            <a:extLst>
              <a:ext uri="{FF2B5EF4-FFF2-40B4-BE49-F238E27FC236}">
                <a16:creationId xmlns:a16="http://schemas.microsoft.com/office/drawing/2014/main" id="{006C5834-5F21-330F-B683-4F858BBA2569}"/>
              </a:ext>
            </a:extLst>
          </p:cNvPr>
          <p:cNvGrpSpPr/>
          <p:nvPr/>
        </p:nvGrpSpPr>
        <p:grpSpPr>
          <a:xfrm>
            <a:off x="3389843" y="1919816"/>
            <a:ext cx="1379008" cy="708024"/>
            <a:chOff x="1252009" y="3613149"/>
            <a:chExt cx="1379008" cy="708024"/>
          </a:xfrm>
        </p:grpSpPr>
        <p:sp>
          <p:nvSpPr>
            <p:cNvPr id="10" name="Retângulo: Cantos Arredondados 9">
              <a:extLst>
                <a:ext uri="{FF2B5EF4-FFF2-40B4-BE49-F238E27FC236}">
                  <a16:creationId xmlns:a16="http://schemas.microsoft.com/office/drawing/2014/main" id="{BE05B910-F3DF-642A-88A0-97DD9823114B}"/>
                </a:ext>
              </a:extLst>
            </p:cNvPr>
            <p:cNvSpPr/>
            <p:nvPr/>
          </p:nvSpPr>
          <p:spPr>
            <a:xfrm>
              <a:off x="1252009" y="3823757"/>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pic>
          <p:nvPicPr>
            <p:cNvPr id="13" name="Imagem 8" descr="Ícone&#10;&#10;Descrição gerada automaticamente">
              <a:extLst>
                <a:ext uri="{FF2B5EF4-FFF2-40B4-BE49-F238E27FC236}">
                  <a16:creationId xmlns:a16="http://schemas.microsoft.com/office/drawing/2014/main" id="{9108D2A0-49E5-B7C0-0DE3-3F576F6EAC6B}"/>
                </a:ext>
              </a:extLst>
            </p:cNvPr>
            <p:cNvPicPr>
              <a:picLocks noChangeAspect="1"/>
            </p:cNvPicPr>
            <p:nvPr/>
          </p:nvPicPr>
          <p:blipFill>
            <a:blip r:embed="rId4"/>
            <a:stretch>
              <a:fillRect/>
            </a:stretch>
          </p:blipFill>
          <p:spPr>
            <a:xfrm>
              <a:off x="2226733" y="3613149"/>
              <a:ext cx="404284" cy="404284"/>
            </a:xfrm>
            <a:prstGeom prst="rect">
              <a:avLst/>
            </a:prstGeom>
          </p:spPr>
        </p:pic>
      </p:grpSp>
      <p:grpSp>
        <p:nvGrpSpPr>
          <p:cNvPr id="19" name="Agrupar 18">
            <a:extLst>
              <a:ext uri="{FF2B5EF4-FFF2-40B4-BE49-F238E27FC236}">
                <a16:creationId xmlns:a16="http://schemas.microsoft.com/office/drawing/2014/main" id="{4413917E-7EA9-3A2C-1603-94440564D6D1}"/>
              </a:ext>
            </a:extLst>
          </p:cNvPr>
          <p:cNvGrpSpPr/>
          <p:nvPr/>
        </p:nvGrpSpPr>
        <p:grpSpPr>
          <a:xfrm>
            <a:off x="3347508" y="3401482"/>
            <a:ext cx="1812926" cy="1014941"/>
            <a:chOff x="4554008" y="3930649"/>
            <a:chExt cx="1812926" cy="1014941"/>
          </a:xfrm>
        </p:grpSpPr>
        <p:sp>
          <p:nvSpPr>
            <p:cNvPr id="11" name="Retângulo: Cantos Arredondados 10">
              <a:extLst>
                <a:ext uri="{FF2B5EF4-FFF2-40B4-BE49-F238E27FC236}">
                  <a16:creationId xmlns:a16="http://schemas.microsoft.com/office/drawing/2014/main" id="{39526457-0E90-E6FF-CAFE-9A74CF51259F}"/>
                </a:ext>
              </a:extLst>
            </p:cNvPr>
            <p:cNvSpPr/>
            <p:nvPr/>
          </p:nvSpPr>
          <p:spPr>
            <a:xfrm>
              <a:off x="4554008" y="4194174"/>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5" name="Imagem 8" descr="Ícone&#10;&#10;Descrição gerada automaticamente">
              <a:extLst>
                <a:ext uri="{FF2B5EF4-FFF2-40B4-BE49-F238E27FC236}">
                  <a16:creationId xmlns:a16="http://schemas.microsoft.com/office/drawing/2014/main" id="{8DB1636F-818D-B995-FA77-4714454812FC}"/>
                </a:ext>
              </a:extLst>
            </p:cNvPr>
            <p:cNvPicPr>
              <a:picLocks noChangeAspect="1"/>
            </p:cNvPicPr>
            <p:nvPr/>
          </p:nvPicPr>
          <p:blipFill>
            <a:blip r:embed="rId4"/>
            <a:stretch>
              <a:fillRect/>
            </a:stretch>
          </p:blipFill>
          <p:spPr>
            <a:xfrm>
              <a:off x="5899150" y="3930649"/>
              <a:ext cx="467784" cy="467784"/>
            </a:xfrm>
            <a:prstGeom prst="rect">
              <a:avLst/>
            </a:prstGeom>
          </p:spPr>
        </p:pic>
      </p:grpSp>
      <p:grpSp>
        <p:nvGrpSpPr>
          <p:cNvPr id="21" name="Agrupar 20">
            <a:extLst>
              <a:ext uri="{FF2B5EF4-FFF2-40B4-BE49-F238E27FC236}">
                <a16:creationId xmlns:a16="http://schemas.microsoft.com/office/drawing/2014/main" id="{214B2F70-01FF-0EEE-8ECE-8035FAA4804B}"/>
              </a:ext>
            </a:extLst>
          </p:cNvPr>
          <p:cNvGrpSpPr/>
          <p:nvPr/>
        </p:nvGrpSpPr>
        <p:grpSpPr>
          <a:xfrm>
            <a:off x="1775883" y="2389714"/>
            <a:ext cx="1428749" cy="1629835"/>
            <a:chOff x="1775883" y="2389714"/>
            <a:chExt cx="1428749" cy="1629835"/>
          </a:xfrm>
        </p:grpSpPr>
        <p:cxnSp>
          <p:nvCxnSpPr>
            <p:cNvPr id="20" name="Conector de Seta Reta 19">
              <a:extLst>
                <a:ext uri="{FF2B5EF4-FFF2-40B4-BE49-F238E27FC236}">
                  <a16:creationId xmlns:a16="http://schemas.microsoft.com/office/drawing/2014/main" id="{B819285E-BD6E-0384-C651-A54BF77686F5}"/>
                </a:ext>
              </a:extLst>
            </p:cNvPr>
            <p:cNvCxnSpPr/>
            <p:nvPr/>
          </p:nvCxnSpPr>
          <p:spPr>
            <a:xfrm>
              <a:off x="2940050" y="2410883"/>
              <a:ext cx="10583" cy="1608666"/>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3" name="Conector de Seta Reta 22">
              <a:extLst>
                <a:ext uri="{FF2B5EF4-FFF2-40B4-BE49-F238E27FC236}">
                  <a16:creationId xmlns:a16="http://schemas.microsoft.com/office/drawing/2014/main" id="{052A3229-E5AC-C9CA-95BA-7E413A11A351}"/>
                </a:ext>
              </a:extLst>
            </p:cNvPr>
            <p:cNvCxnSpPr>
              <a:cxnSpLocks/>
            </p:cNvCxnSpPr>
            <p:nvPr/>
          </p:nvCxnSpPr>
          <p:spPr>
            <a:xfrm>
              <a:off x="1775883" y="3236382"/>
              <a:ext cx="1174750" cy="0"/>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5" name="Conector de Seta Reta 24">
              <a:extLst>
                <a:ext uri="{FF2B5EF4-FFF2-40B4-BE49-F238E27FC236}">
                  <a16:creationId xmlns:a16="http://schemas.microsoft.com/office/drawing/2014/main" id="{2D7F1F58-844D-5F89-2948-BCF46610A8E4}"/>
                </a:ext>
              </a:extLst>
            </p:cNvPr>
            <p:cNvCxnSpPr>
              <a:cxnSpLocks/>
            </p:cNvCxnSpPr>
            <p:nvPr/>
          </p:nvCxnSpPr>
          <p:spPr>
            <a:xfrm>
              <a:off x="2929465" y="40195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6" name="Conector de Seta Reta 25">
              <a:extLst>
                <a:ext uri="{FF2B5EF4-FFF2-40B4-BE49-F238E27FC236}">
                  <a16:creationId xmlns:a16="http://schemas.microsoft.com/office/drawing/2014/main" id="{B915D441-D520-9A74-9913-BE5BE78F8650}"/>
                </a:ext>
              </a:extLst>
            </p:cNvPr>
            <p:cNvCxnSpPr>
              <a:cxnSpLocks/>
            </p:cNvCxnSpPr>
            <p:nvPr/>
          </p:nvCxnSpPr>
          <p:spPr>
            <a:xfrm>
              <a:off x="2918881" y="2389714"/>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grpSp>
      <p:pic>
        <p:nvPicPr>
          <p:cNvPr id="28" name="Gráfico 9" descr="Banco de dados com preenchimento sólido">
            <a:extLst>
              <a:ext uri="{FF2B5EF4-FFF2-40B4-BE49-F238E27FC236}">
                <a16:creationId xmlns:a16="http://schemas.microsoft.com/office/drawing/2014/main" id="{AD0A371A-B41D-B0F8-081E-18BD7B7132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134" y="2336801"/>
            <a:ext cx="1602316" cy="1634066"/>
          </a:xfrm>
          <a:prstGeom prst="rect">
            <a:avLst/>
          </a:prstGeom>
        </p:spPr>
      </p:pic>
      <p:pic>
        <p:nvPicPr>
          <p:cNvPr id="22" name="Imagem 2" descr="Uma imagem contendo Ícone&#10;&#10;Descrição gerada automaticamente">
            <a:extLst>
              <a:ext uri="{FF2B5EF4-FFF2-40B4-BE49-F238E27FC236}">
                <a16:creationId xmlns:a16="http://schemas.microsoft.com/office/drawing/2014/main" id="{0CD01594-F588-F634-FD9C-E42D3D3B04B9}"/>
              </a:ext>
            </a:extLst>
          </p:cNvPr>
          <p:cNvPicPr>
            <a:picLocks noChangeAspect="1"/>
          </p:cNvPicPr>
          <p:nvPr/>
        </p:nvPicPr>
        <p:blipFill>
          <a:blip r:embed="rId7"/>
          <a:stretch>
            <a:fillRect/>
          </a:stretch>
        </p:blipFill>
        <p:spPr>
          <a:xfrm>
            <a:off x="596900" y="3609975"/>
            <a:ext cx="541868" cy="336550"/>
          </a:xfrm>
          <a:prstGeom prst="rect">
            <a:avLst/>
          </a:prstGeom>
        </p:spPr>
      </p:pic>
      <p:cxnSp>
        <p:nvCxnSpPr>
          <p:cNvPr id="27" name="Conector de Seta Reta 26">
            <a:extLst>
              <a:ext uri="{FF2B5EF4-FFF2-40B4-BE49-F238E27FC236}">
                <a16:creationId xmlns:a16="http://schemas.microsoft.com/office/drawing/2014/main" id="{70478ADC-32E6-0F22-E370-04E294BD5F9A}"/>
              </a:ext>
            </a:extLst>
          </p:cNvPr>
          <p:cNvCxnSpPr>
            <a:cxnSpLocks/>
          </p:cNvCxnSpPr>
          <p:nvPr/>
        </p:nvCxnSpPr>
        <p:spPr>
          <a:xfrm>
            <a:off x="2933698" y="30924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pic>
        <p:nvPicPr>
          <p:cNvPr id="30" name="Imagem 8" descr="Uma imagem contendo Ícone&#10;&#10;Descrição gerada automaticamente">
            <a:extLst>
              <a:ext uri="{FF2B5EF4-FFF2-40B4-BE49-F238E27FC236}">
                <a16:creationId xmlns:a16="http://schemas.microsoft.com/office/drawing/2014/main" id="{83DC63BC-AE6B-3CDA-4AB6-674338563DE6}"/>
              </a:ext>
            </a:extLst>
          </p:cNvPr>
          <p:cNvPicPr>
            <a:picLocks noChangeAspect="1"/>
          </p:cNvPicPr>
          <p:nvPr/>
        </p:nvPicPr>
        <p:blipFill>
          <a:blip r:embed="rId8"/>
          <a:stretch>
            <a:fillRect/>
          </a:stretch>
        </p:blipFill>
        <p:spPr>
          <a:xfrm>
            <a:off x="3204992" y="2735951"/>
            <a:ext cx="1285496" cy="717751"/>
          </a:xfrm>
          <a:prstGeom prst="rect">
            <a:avLst/>
          </a:prstGeom>
        </p:spPr>
      </p:pic>
    </p:spTree>
    <p:extLst>
      <p:ext uri="{BB962C8B-B14F-4D97-AF65-F5344CB8AC3E}">
        <p14:creationId xmlns:p14="http://schemas.microsoft.com/office/powerpoint/2010/main" val="6405375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127</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sym typeface="Calibri"/>
              </a:rPr>
              <a:t>Características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principais</a:t>
            </a:r>
            <a:r>
              <a:rPr lang="en-US" sz="2400">
                <a:solidFill>
                  <a:srgbClr val="040A24"/>
                </a:solidFill>
                <a:latin typeface="Calibri"/>
                <a:cs typeface="Calibri"/>
                <a:sym typeface="Calibri"/>
              </a:rPr>
              <a:t>:</a:t>
            </a:r>
            <a:endParaRPr lang="pt-BR">
              <a:latin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grpSp>
        <p:nvGrpSpPr>
          <p:cNvPr id="6" name="Agrupar 5">
            <a:extLst>
              <a:ext uri="{FF2B5EF4-FFF2-40B4-BE49-F238E27FC236}">
                <a16:creationId xmlns:a16="http://schemas.microsoft.com/office/drawing/2014/main" id="{917A2D8F-9F88-4EBC-6AF4-87E55E1DF4F0}"/>
              </a:ext>
            </a:extLst>
          </p:cNvPr>
          <p:cNvGrpSpPr/>
          <p:nvPr/>
        </p:nvGrpSpPr>
        <p:grpSpPr>
          <a:xfrm>
            <a:off x="1299632" y="2707216"/>
            <a:ext cx="3725334" cy="2084915"/>
            <a:chOff x="696382" y="2728383"/>
            <a:chExt cx="3725334" cy="2084915"/>
          </a:xfrm>
        </p:grpSpPr>
        <p:sp>
          <p:nvSpPr>
            <p:cNvPr id="3" name="Retângulo: Cantos Arredondados 2">
              <a:extLst>
                <a:ext uri="{FF2B5EF4-FFF2-40B4-BE49-F238E27FC236}">
                  <a16:creationId xmlns:a16="http://schemas.microsoft.com/office/drawing/2014/main" id="{7C4E1088-6A13-95C3-3E69-6A70A6A67955}"/>
                </a:ext>
              </a:extLst>
            </p:cNvPr>
            <p:cNvSpPr/>
            <p:nvPr/>
          </p:nvSpPr>
          <p:spPr>
            <a:xfrm>
              <a:off x="2643717" y="2728383"/>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err="1">
                  <a:cs typeface="Arial"/>
                </a:rPr>
                <a:t>Auto-descrição</a:t>
              </a:r>
              <a:endParaRPr lang="pt-BR" err="1"/>
            </a:p>
          </p:txBody>
        </p:sp>
        <p:sp>
          <p:nvSpPr>
            <p:cNvPr id="29" name="Retângulo: Cantos Arredondados 28">
              <a:extLst>
                <a:ext uri="{FF2B5EF4-FFF2-40B4-BE49-F238E27FC236}">
                  <a16:creationId xmlns:a16="http://schemas.microsoft.com/office/drawing/2014/main" id="{1F9646FD-A64E-F5F1-8765-FF90A9711D6D}"/>
                </a:ext>
              </a:extLst>
            </p:cNvPr>
            <p:cNvSpPr/>
            <p:nvPr/>
          </p:nvSpPr>
          <p:spPr>
            <a:xfrm>
              <a:off x="696383" y="3490384"/>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Isolamento</a:t>
              </a:r>
              <a:endParaRPr lang="pt-BR"/>
            </a:p>
          </p:txBody>
        </p:sp>
        <p:sp>
          <p:nvSpPr>
            <p:cNvPr id="31" name="Retângulo: Cantos Arredondados 30">
              <a:extLst>
                <a:ext uri="{FF2B5EF4-FFF2-40B4-BE49-F238E27FC236}">
                  <a16:creationId xmlns:a16="http://schemas.microsoft.com/office/drawing/2014/main" id="{CCDBD285-33D1-0E3B-2F10-A4AD522C976D}"/>
                </a:ext>
              </a:extLst>
            </p:cNvPr>
            <p:cNvSpPr/>
            <p:nvPr/>
          </p:nvSpPr>
          <p:spPr>
            <a:xfrm>
              <a:off x="696384" y="2728383"/>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Abstração</a:t>
              </a:r>
            </a:p>
          </p:txBody>
        </p:sp>
        <p:sp>
          <p:nvSpPr>
            <p:cNvPr id="32" name="Retângulo: Cantos Arredondados 31">
              <a:extLst>
                <a:ext uri="{FF2B5EF4-FFF2-40B4-BE49-F238E27FC236}">
                  <a16:creationId xmlns:a16="http://schemas.microsoft.com/office/drawing/2014/main" id="{2ECC3EA5-2B81-FD81-DD93-BEF447806EAB}"/>
                </a:ext>
              </a:extLst>
            </p:cNvPr>
            <p:cNvSpPr/>
            <p:nvPr/>
          </p:nvSpPr>
          <p:spPr>
            <a:xfrm>
              <a:off x="696382" y="4220632"/>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Múltiplas visões</a:t>
              </a:r>
              <a:endParaRPr lang="pt-BR"/>
            </a:p>
          </p:txBody>
        </p:sp>
        <p:sp>
          <p:nvSpPr>
            <p:cNvPr id="33" name="Retângulo: Cantos Arredondados 32">
              <a:extLst>
                <a:ext uri="{FF2B5EF4-FFF2-40B4-BE49-F238E27FC236}">
                  <a16:creationId xmlns:a16="http://schemas.microsoft.com/office/drawing/2014/main" id="{51ADD53C-04D1-03EA-F429-69ECA5C04D70}"/>
                </a:ext>
              </a:extLst>
            </p:cNvPr>
            <p:cNvSpPr/>
            <p:nvPr/>
          </p:nvSpPr>
          <p:spPr>
            <a:xfrm>
              <a:off x="2643714" y="3490381"/>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Compartilhamento</a:t>
              </a:r>
              <a:endParaRPr lang="pt-BR"/>
            </a:p>
          </p:txBody>
        </p:sp>
        <p:sp>
          <p:nvSpPr>
            <p:cNvPr id="34" name="Retângulo: Cantos Arredondados 33">
              <a:extLst>
                <a:ext uri="{FF2B5EF4-FFF2-40B4-BE49-F238E27FC236}">
                  <a16:creationId xmlns:a16="http://schemas.microsoft.com/office/drawing/2014/main" id="{7DC6569E-FFF6-848F-9970-5CC9E63B52D0}"/>
                </a:ext>
              </a:extLst>
            </p:cNvPr>
            <p:cNvSpPr/>
            <p:nvPr/>
          </p:nvSpPr>
          <p:spPr>
            <a:xfrm>
              <a:off x="2643716" y="4220632"/>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79978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Natureza</a:t>
            </a:r>
            <a:r>
              <a:rPr lang="en-US" sz="4400" b="1">
                <a:solidFill>
                  <a:srgbClr val="EA4E60"/>
                </a:solidFill>
                <a:latin typeface="Century Gothic"/>
              </a:rPr>
              <a:t> auto-</a:t>
            </a:r>
            <a:r>
              <a:rPr lang="en-US" sz="4400" b="1" err="1">
                <a:solidFill>
                  <a:srgbClr val="EA4E60"/>
                </a:solidFill>
                <a:latin typeface="Century Gothic"/>
              </a:rPr>
              <a:t>descritiva</a:t>
            </a:r>
            <a:r>
              <a:rPr lang="en-US" sz="4400" b="1">
                <a:solidFill>
                  <a:srgbClr val="EA4E60"/>
                </a:solidFill>
                <a:latin typeface="Century Gothic"/>
              </a:rPr>
              <a:t> da </a:t>
            </a:r>
            <a:r>
              <a:rPr lang="en-US" sz="4400" b="1" err="1">
                <a:solidFill>
                  <a:srgbClr val="EA4E60"/>
                </a:solidFill>
                <a:latin typeface="Century Gothic"/>
              </a:rPr>
              <a:t>abordage</a:t>
            </a:r>
            <a:r>
              <a:rPr lang="en-US" sz="4400" b="1">
                <a:solidFill>
                  <a:srgbClr val="EA4E60"/>
                </a:solidFill>
                <a:latin typeface="Century Gothic"/>
              </a:rPr>
              <a:t> de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7838087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129</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62539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978308026"/>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130</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spTree>
    <p:extLst>
      <p:ext uri="{BB962C8B-B14F-4D97-AF65-F5344CB8AC3E}">
        <p14:creationId xmlns:p14="http://schemas.microsoft.com/office/powerpoint/2010/main" val="1834602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131</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spTree>
    <p:extLst>
      <p:ext uri="{BB962C8B-B14F-4D97-AF65-F5344CB8AC3E}">
        <p14:creationId xmlns:p14="http://schemas.microsoft.com/office/powerpoint/2010/main" val="3270102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132</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pic>
        <p:nvPicPr>
          <p:cNvPr id="11" name="Imagem 12">
            <a:extLst>
              <a:ext uri="{FF2B5EF4-FFF2-40B4-BE49-F238E27FC236}">
                <a16:creationId xmlns:a16="http://schemas.microsoft.com/office/drawing/2014/main" id="{39E09663-A6D9-AB31-69B1-38E334CE0332}"/>
              </a:ext>
            </a:extLst>
          </p:cNvPr>
          <p:cNvPicPr>
            <a:picLocks noChangeAspect="1"/>
          </p:cNvPicPr>
          <p:nvPr/>
        </p:nvPicPr>
        <p:blipFill>
          <a:blip r:embed="rId9"/>
          <a:stretch>
            <a:fillRect/>
          </a:stretch>
        </p:blipFill>
        <p:spPr>
          <a:xfrm>
            <a:off x="3718983" y="734483"/>
            <a:ext cx="1568450" cy="1600200"/>
          </a:xfrm>
          <a:prstGeom prst="rect">
            <a:avLst/>
          </a:prstGeom>
        </p:spPr>
      </p:pic>
      <p:pic>
        <p:nvPicPr>
          <p:cNvPr id="13" name="Imagem 13" descr="Uma imagem contendo Forma&#10;&#10;Descrição gerada automaticamente">
            <a:extLst>
              <a:ext uri="{FF2B5EF4-FFF2-40B4-BE49-F238E27FC236}">
                <a16:creationId xmlns:a16="http://schemas.microsoft.com/office/drawing/2014/main" id="{5ADB5683-2179-F20F-2199-FF2BE4ACEA11}"/>
              </a:ext>
            </a:extLst>
          </p:cNvPr>
          <p:cNvPicPr>
            <a:picLocks noChangeAspect="1"/>
          </p:cNvPicPr>
          <p:nvPr/>
        </p:nvPicPr>
        <p:blipFill>
          <a:blip r:embed="rId10"/>
          <a:stretch>
            <a:fillRect/>
          </a:stretch>
        </p:blipFill>
        <p:spPr>
          <a:xfrm>
            <a:off x="2194984" y="3271958"/>
            <a:ext cx="3494616" cy="1319502"/>
          </a:xfrm>
          <a:prstGeom prst="rect">
            <a:avLst/>
          </a:prstGeom>
        </p:spPr>
      </p:pic>
      <p:pic>
        <p:nvPicPr>
          <p:cNvPr id="14" name="Imagem 15" descr="Logotipo, nome da empresa&#10;&#10;Descrição gerada automaticamente">
            <a:extLst>
              <a:ext uri="{FF2B5EF4-FFF2-40B4-BE49-F238E27FC236}">
                <a16:creationId xmlns:a16="http://schemas.microsoft.com/office/drawing/2014/main" id="{117B3C8E-7E18-8D65-629B-17F1DB7C2DFC}"/>
              </a:ext>
            </a:extLst>
          </p:cNvPr>
          <p:cNvPicPr>
            <a:picLocks noChangeAspect="1"/>
          </p:cNvPicPr>
          <p:nvPr/>
        </p:nvPicPr>
        <p:blipFill rotWithShape="1">
          <a:blip r:embed="rId11"/>
          <a:srcRect t="29833" r="-386" b="35379"/>
          <a:stretch/>
        </p:blipFill>
        <p:spPr>
          <a:xfrm>
            <a:off x="353483" y="1281361"/>
            <a:ext cx="2753794" cy="763448"/>
          </a:xfrm>
          <a:prstGeom prst="rect">
            <a:avLst/>
          </a:prstGeom>
        </p:spPr>
      </p:pic>
    </p:spTree>
    <p:extLst>
      <p:ext uri="{BB962C8B-B14F-4D97-AF65-F5344CB8AC3E}">
        <p14:creationId xmlns:p14="http://schemas.microsoft.com/office/powerpoint/2010/main" val="24126718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133</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Tree>
    <p:extLst>
      <p:ext uri="{BB962C8B-B14F-4D97-AF65-F5344CB8AC3E}">
        <p14:creationId xmlns:p14="http://schemas.microsoft.com/office/powerpoint/2010/main" val="4059647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134</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Tree>
    <p:extLst>
      <p:ext uri="{BB962C8B-B14F-4D97-AF65-F5344CB8AC3E}">
        <p14:creationId xmlns:p14="http://schemas.microsoft.com/office/powerpoint/2010/main" val="25375366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72DD551-3E1B-DE06-0317-F08E459656B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135</a:t>
            </a:fld>
            <a:r>
              <a:rPr lang="en-US"/>
              <a:t>]</a:t>
            </a:r>
            <a:endParaRPr/>
          </a:p>
        </p:txBody>
      </p:sp>
      <p:sp>
        <p:nvSpPr>
          <p:cNvPr id="5" name="Google Shape;232;g116d3f5ae16_1_0">
            <a:extLst>
              <a:ext uri="{FF2B5EF4-FFF2-40B4-BE49-F238E27FC236}">
                <a16:creationId xmlns:a16="http://schemas.microsoft.com/office/drawing/2014/main" id="{7901518D-FC35-1C69-06A2-35A6877D152C}"/>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Catálogo</a:t>
            </a:r>
            <a:endParaRPr lang="en-US" sz="4000" b="1" i="0" u="none" strike="noStrike" cap="none" err="1">
              <a:solidFill>
                <a:srgbClr val="EA4E60"/>
              </a:solidFill>
              <a:latin typeface="Century Gothic"/>
              <a:ea typeface="Century Gothic"/>
              <a:cs typeface="Century Gothic"/>
            </a:endParaRPr>
          </a:p>
        </p:txBody>
      </p:sp>
      <p:pic>
        <p:nvPicPr>
          <p:cNvPr id="6" name="Imagem 6" descr="Tabela&#10;&#10;Descrição gerada automaticamente">
            <a:extLst>
              <a:ext uri="{FF2B5EF4-FFF2-40B4-BE49-F238E27FC236}">
                <a16:creationId xmlns:a16="http://schemas.microsoft.com/office/drawing/2014/main" id="{4AC23CE5-801C-ED41-3FA9-11BCE97B777B}"/>
              </a:ext>
            </a:extLst>
          </p:cNvPr>
          <p:cNvPicPr>
            <a:picLocks noChangeAspect="1"/>
          </p:cNvPicPr>
          <p:nvPr/>
        </p:nvPicPr>
        <p:blipFill>
          <a:blip r:embed="rId2"/>
          <a:stretch>
            <a:fillRect/>
          </a:stretch>
        </p:blipFill>
        <p:spPr>
          <a:xfrm>
            <a:off x="311150" y="2495093"/>
            <a:ext cx="3452283" cy="1973647"/>
          </a:xfrm>
          <a:prstGeom prst="rect">
            <a:avLst/>
          </a:prstGeom>
        </p:spPr>
      </p:pic>
      <p:pic>
        <p:nvPicPr>
          <p:cNvPr id="7" name="Imagem 7" descr="Tabela&#10;&#10;Descrição gerada automaticamente">
            <a:extLst>
              <a:ext uri="{FF2B5EF4-FFF2-40B4-BE49-F238E27FC236}">
                <a16:creationId xmlns:a16="http://schemas.microsoft.com/office/drawing/2014/main" id="{88569B14-5B22-3DAD-ADED-47D4513D87DA}"/>
              </a:ext>
            </a:extLst>
          </p:cNvPr>
          <p:cNvPicPr>
            <a:picLocks noChangeAspect="1"/>
          </p:cNvPicPr>
          <p:nvPr/>
        </p:nvPicPr>
        <p:blipFill>
          <a:blip r:embed="rId3"/>
          <a:stretch>
            <a:fillRect/>
          </a:stretch>
        </p:blipFill>
        <p:spPr>
          <a:xfrm>
            <a:off x="3729566" y="956345"/>
            <a:ext cx="5357282" cy="3495394"/>
          </a:xfrm>
          <a:prstGeom prst="rect">
            <a:avLst/>
          </a:prstGeom>
        </p:spPr>
      </p:pic>
      <p:sp>
        <p:nvSpPr>
          <p:cNvPr id="8" name="CaixaDeTexto 7">
            <a:extLst>
              <a:ext uri="{FF2B5EF4-FFF2-40B4-BE49-F238E27FC236}">
                <a16:creationId xmlns:a16="http://schemas.microsoft.com/office/drawing/2014/main" id="{F60410A5-3797-443A-2988-EF6905FE043D}"/>
              </a:ext>
            </a:extLst>
          </p:cNvPr>
          <p:cNvSpPr txBox="1"/>
          <p:nvPr/>
        </p:nvSpPr>
        <p:spPr>
          <a:xfrm>
            <a:off x="448734" y="4713816"/>
            <a:ext cx="84793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200"/>
              <a:t>Fonte: livro de referência</a:t>
            </a:r>
          </a:p>
        </p:txBody>
      </p:sp>
    </p:spTree>
    <p:extLst>
      <p:ext uri="{BB962C8B-B14F-4D97-AF65-F5344CB8AC3E}">
        <p14:creationId xmlns:p14="http://schemas.microsoft.com/office/powerpoint/2010/main" val="20133961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Isolamento</a:t>
            </a:r>
            <a:r>
              <a:rPr lang="en-US" sz="4400" b="1">
                <a:solidFill>
                  <a:srgbClr val="EA4E60"/>
                </a:solidFill>
                <a:latin typeface="Century Gothic"/>
              </a:rPr>
              <a:t> entre Program/Data e </a:t>
            </a:r>
            <a:r>
              <a:rPr lang="en-US" sz="4400" b="1" err="1">
                <a:solidFill>
                  <a:srgbClr val="EA4E60"/>
                </a:solidFill>
                <a:latin typeface="Century Gothic"/>
              </a:rPr>
              <a:t>Abstração</a:t>
            </a:r>
            <a:endParaRPr lang="pt-BR" err="1"/>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136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799896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137</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966383" y="3514258"/>
            <a:ext cx="1883832" cy="58208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Tree>
    <p:extLst>
      <p:ext uri="{BB962C8B-B14F-4D97-AF65-F5344CB8AC3E}">
        <p14:creationId xmlns:p14="http://schemas.microsoft.com/office/powerpoint/2010/main" val="34859534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138</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0843373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139</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 name="Texto Explicativo: Seta para a Direita 1">
            <a:extLst>
              <a:ext uri="{FF2B5EF4-FFF2-40B4-BE49-F238E27FC236}">
                <a16:creationId xmlns:a16="http://schemas.microsoft.com/office/drawing/2014/main" id="{0FCF8CBD-974C-45F4-7FBF-5C3314E225EC}"/>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360659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14</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Tree>
    <p:extLst>
      <p:ext uri="{BB962C8B-B14F-4D97-AF65-F5344CB8AC3E}">
        <p14:creationId xmlns:p14="http://schemas.microsoft.com/office/powerpoint/2010/main" val="1840327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140</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369982" y="3479344"/>
            <a:ext cx="1240368" cy="714231"/>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92898" y="3316428"/>
            <a:ext cx="1621366" cy="1029479"/>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215467" y="2463799"/>
            <a:ext cx="3217333" cy="804332"/>
          </a:xfrm>
          <a:prstGeom prst="roundRect">
            <a:avLst/>
          </a:prstGeom>
          <a:noFill/>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DATA</a:t>
            </a: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215467" y="3299880"/>
            <a:ext cx="3249082" cy="1132416"/>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 name="Texto Explicativo: Seta para a Direita 2">
            <a:extLst>
              <a:ext uri="{FF2B5EF4-FFF2-40B4-BE49-F238E27FC236}">
                <a16:creationId xmlns:a16="http://schemas.microsoft.com/office/drawing/2014/main" id="{0F7D7AAB-D54C-4F75-B64B-257D8BB79E3A}"/>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25518544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141</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3" name="Seta: para a Esquerda 2">
            <a:extLst>
              <a:ext uri="{FF2B5EF4-FFF2-40B4-BE49-F238E27FC236}">
                <a16:creationId xmlns:a16="http://schemas.microsoft.com/office/drawing/2014/main" id="{6538E264-9074-62A8-E7A2-EF1FC2D012B3}"/>
              </a:ext>
            </a:extLst>
          </p:cNvPr>
          <p:cNvSpPr/>
          <p:nvPr/>
        </p:nvSpPr>
        <p:spPr>
          <a:xfrm>
            <a:off x="1696254" y="4483140"/>
            <a:ext cx="2264832" cy="2010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E9F07699-DDA5-7C4F-E618-C4155841F7E5}"/>
              </a:ext>
            </a:extLst>
          </p:cNvPr>
          <p:cNvSpPr/>
          <p:nvPr/>
        </p:nvSpPr>
        <p:spPr>
          <a:xfrm>
            <a:off x="3786717" y="3924301"/>
            <a:ext cx="2307165" cy="1026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Nome, Sobrenome,</a:t>
            </a:r>
          </a:p>
          <a:p>
            <a:pPr algn="ctr"/>
            <a:r>
              <a:rPr lang="pt-BR">
                <a:cs typeface="Arial"/>
              </a:rPr>
              <a:t>Data de nascimento</a:t>
            </a:r>
          </a:p>
        </p:txBody>
      </p:sp>
      <p:pic>
        <p:nvPicPr>
          <p:cNvPr id="4" name="Imagem 4">
            <a:extLst>
              <a:ext uri="{FF2B5EF4-FFF2-40B4-BE49-F238E27FC236}">
                <a16:creationId xmlns:a16="http://schemas.microsoft.com/office/drawing/2014/main" id="{C52B545A-95C7-FA3F-9C04-AE42C1F6C3B8}"/>
              </a:ext>
            </a:extLst>
          </p:cNvPr>
          <p:cNvPicPr>
            <a:picLocks noChangeAspect="1"/>
          </p:cNvPicPr>
          <p:nvPr/>
        </p:nvPicPr>
        <p:blipFill>
          <a:blip r:embed="rId8"/>
          <a:stretch>
            <a:fillRect/>
          </a:stretch>
        </p:blipFill>
        <p:spPr>
          <a:xfrm rot="16200000">
            <a:off x="6190192" y="2641601"/>
            <a:ext cx="3198283" cy="1797050"/>
          </a:xfrm>
          <a:prstGeom prst="rect">
            <a:avLst/>
          </a:prstGeom>
        </p:spPr>
      </p:pic>
      <p:sp>
        <p:nvSpPr>
          <p:cNvPr id="5" name="Balão de Fala: Retângulo com Cantos Arredondados 4">
            <a:extLst>
              <a:ext uri="{FF2B5EF4-FFF2-40B4-BE49-F238E27FC236}">
                <a16:creationId xmlns:a16="http://schemas.microsoft.com/office/drawing/2014/main" id="{B6FA823E-68E7-F824-7B0F-11DE3F8FD728}"/>
              </a:ext>
            </a:extLst>
          </p:cNvPr>
          <p:cNvSpPr/>
          <p:nvPr/>
        </p:nvSpPr>
        <p:spPr>
          <a:xfrm>
            <a:off x="167217" y="2233675"/>
            <a:ext cx="2084916" cy="666749"/>
          </a:xfrm>
          <a:prstGeom prst="wedgeRoundRect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Calibri"/>
              </a:rPr>
              <a:t>Reestruturação</a:t>
            </a:r>
          </a:p>
        </p:txBody>
      </p:sp>
    </p:spTree>
    <p:extLst>
      <p:ext uri="{BB962C8B-B14F-4D97-AF65-F5344CB8AC3E}">
        <p14:creationId xmlns:p14="http://schemas.microsoft.com/office/powerpoint/2010/main" val="23466939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142</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2" name="Retângulo: Cantos Arredondados 1">
            <a:extLst>
              <a:ext uri="{FF2B5EF4-FFF2-40B4-BE49-F238E27FC236}">
                <a16:creationId xmlns:a16="http://schemas.microsoft.com/office/drawing/2014/main" id="{E9F07699-DDA5-7C4F-E618-C4155841F7E5}"/>
              </a:ext>
            </a:extLst>
          </p:cNvPr>
          <p:cNvSpPr/>
          <p:nvPr/>
        </p:nvSpPr>
        <p:spPr>
          <a:xfrm rot="-1920000">
            <a:off x="187276" y="3175243"/>
            <a:ext cx="3333748" cy="1016000"/>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1800">
                <a:latin typeface="Calibri"/>
                <a:cs typeface="Calibri"/>
              </a:rPr>
              <a:t>Modificação acarreta em reestruturação</a:t>
            </a:r>
          </a:p>
        </p:txBody>
      </p:sp>
      <p:sp>
        <p:nvSpPr>
          <p:cNvPr id="6" name="Retângulo: Cantos Arredondados 5">
            <a:extLst>
              <a:ext uri="{FF2B5EF4-FFF2-40B4-BE49-F238E27FC236}">
                <a16:creationId xmlns:a16="http://schemas.microsoft.com/office/drawing/2014/main" id="{4F082941-47F3-F283-9BFE-980FD2559CFA}"/>
              </a:ext>
            </a:extLst>
          </p:cNvPr>
          <p:cNvSpPr/>
          <p:nvPr/>
        </p:nvSpPr>
        <p:spPr>
          <a:xfrm>
            <a:off x="4770967" y="2728384"/>
            <a:ext cx="3672416" cy="2084915"/>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sz="1600">
                <a:latin typeface="Calibri"/>
                <a:cs typeface="Arial"/>
              </a:rPr>
              <a:t>Sistema de Banco de Dados</a:t>
            </a:r>
          </a:p>
          <a:p>
            <a:pPr algn="ctr"/>
            <a:endParaRPr lang="pt-BR">
              <a:latin typeface="Arial"/>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0" name="Retângulo: Cantos Arredondados 9">
            <a:extLst>
              <a:ext uri="{FF2B5EF4-FFF2-40B4-BE49-F238E27FC236}">
                <a16:creationId xmlns:a16="http://schemas.microsoft.com/office/drawing/2014/main" id="{7B1E9187-3BA3-0F66-354C-132FCF61C5D8}"/>
              </a:ext>
            </a:extLst>
          </p:cNvPr>
          <p:cNvSpPr/>
          <p:nvPr/>
        </p:nvSpPr>
        <p:spPr>
          <a:xfrm>
            <a:off x="5056717" y="3553883"/>
            <a:ext cx="3217332" cy="48683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DADOS</a:t>
            </a:r>
          </a:p>
        </p:txBody>
      </p:sp>
      <p:sp>
        <p:nvSpPr>
          <p:cNvPr id="11" name="Retângulo: Cantos Arredondados 10">
            <a:extLst>
              <a:ext uri="{FF2B5EF4-FFF2-40B4-BE49-F238E27FC236}">
                <a16:creationId xmlns:a16="http://schemas.microsoft.com/office/drawing/2014/main" id="{5165F52B-C33C-9747-8199-02F7C12D49F5}"/>
              </a:ext>
            </a:extLst>
          </p:cNvPr>
          <p:cNvSpPr/>
          <p:nvPr/>
        </p:nvSpPr>
        <p:spPr>
          <a:xfrm>
            <a:off x="5056716" y="4114799"/>
            <a:ext cx="3217332" cy="4868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600">
                <a:latin typeface="Calibri"/>
                <a:cs typeface="Calibri"/>
              </a:rPr>
              <a:t>CATÁLOGO</a:t>
            </a:r>
          </a:p>
        </p:txBody>
      </p:sp>
      <p:pic>
        <p:nvPicPr>
          <p:cNvPr id="27" name="Imagem 5" descr="Logotipo&#10;&#10;Descrição gerada automaticamente">
            <a:extLst>
              <a:ext uri="{FF2B5EF4-FFF2-40B4-BE49-F238E27FC236}">
                <a16:creationId xmlns:a16="http://schemas.microsoft.com/office/drawing/2014/main" id="{B36A859B-92EA-E483-3FD6-E801C4183217}"/>
              </a:ext>
            </a:extLst>
          </p:cNvPr>
          <p:cNvPicPr>
            <a:picLocks noChangeAspect="1"/>
          </p:cNvPicPr>
          <p:nvPr/>
        </p:nvPicPr>
        <p:blipFill>
          <a:blip r:embed="rId8"/>
          <a:stretch>
            <a:fillRect/>
          </a:stretch>
        </p:blipFill>
        <p:spPr>
          <a:xfrm>
            <a:off x="6670136" y="2114652"/>
            <a:ext cx="1783512" cy="920187"/>
          </a:xfrm>
          <a:prstGeom prst="rect">
            <a:avLst/>
          </a:prstGeom>
        </p:spPr>
      </p:pic>
      <p:sp>
        <p:nvSpPr>
          <p:cNvPr id="13" name="Texto Explicativo: Seta para Baixo 12">
            <a:extLst>
              <a:ext uri="{FF2B5EF4-FFF2-40B4-BE49-F238E27FC236}">
                <a16:creationId xmlns:a16="http://schemas.microsoft.com/office/drawing/2014/main" id="{29596892-478A-214B-48A5-535FB62F84F1}"/>
              </a:ext>
            </a:extLst>
          </p:cNvPr>
          <p:cNvSpPr/>
          <p:nvPr/>
        </p:nvSpPr>
        <p:spPr>
          <a:xfrm rot="-1500000">
            <a:off x="4714521" y="2895104"/>
            <a:ext cx="1280582" cy="1439333"/>
          </a:xfrm>
          <a:prstGeom prst="downArrowCallout">
            <a:avLst/>
          </a:prstGeom>
          <a:solidFill>
            <a:schemeClr val="tx1">
              <a:lumMod val="95000"/>
              <a:lumOff val="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Modificação</a:t>
            </a:r>
            <a:endParaRPr lang="pt-BR" err="1"/>
          </a:p>
        </p:txBody>
      </p:sp>
    </p:spTree>
    <p:extLst>
      <p:ext uri="{BB962C8B-B14F-4D97-AF65-F5344CB8AC3E}">
        <p14:creationId xmlns:p14="http://schemas.microsoft.com/office/powerpoint/2010/main" val="1000848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757316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3740150" y="3218392"/>
            <a:ext cx="3282950" cy="1818216"/>
          </a:xfrm>
          <a:prstGeom prst="rect">
            <a:avLst/>
          </a:prstGeom>
        </p:spPr>
      </p:pic>
      <p:sp>
        <p:nvSpPr>
          <p:cNvPr id="4" name="Seta: Curva para Cima 3">
            <a:extLst>
              <a:ext uri="{FF2B5EF4-FFF2-40B4-BE49-F238E27FC236}">
                <a16:creationId xmlns:a16="http://schemas.microsoft.com/office/drawing/2014/main" id="{17AD6936-6BB3-2887-F7A7-6AC1A00772EE}"/>
              </a:ext>
            </a:extLst>
          </p:cNvPr>
          <p:cNvSpPr/>
          <p:nvPr/>
        </p:nvSpPr>
        <p:spPr>
          <a:xfrm rot="1380000">
            <a:off x="2010265" y="3883405"/>
            <a:ext cx="1830916" cy="730250"/>
          </a:xfrm>
          <a:prstGeom prst="curvedUpArrow">
            <a:avLst/>
          </a:prstGeom>
          <a:solidFill>
            <a:srgbClr val="7030A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8761618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145</a:t>
            </a:fld>
            <a:r>
              <a:rPr lang="en-US"/>
              <a:t>]</a:t>
            </a:r>
            <a:endParaRP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237067" y="3514725"/>
            <a:ext cx="2595034" cy="1426633"/>
          </a:xfrm>
          <a:prstGeom prst="rect">
            <a:avLst/>
          </a:prstGeom>
        </p:spPr>
      </p:pic>
      <p:pic>
        <p:nvPicPr>
          <p:cNvPr id="7" name="Imagem 7" descr="Tabela&#10;&#10;Descrição gerada automaticamente">
            <a:extLst>
              <a:ext uri="{FF2B5EF4-FFF2-40B4-BE49-F238E27FC236}">
                <a16:creationId xmlns:a16="http://schemas.microsoft.com/office/drawing/2014/main" id="{90BE233E-0EC5-316B-14AD-4BBE0FA4CA89}"/>
              </a:ext>
            </a:extLst>
          </p:cNvPr>
          <p:cNvPicPr>
            <a:picLocks noChangeAspect="1"/>
          </p:cNvPicPr>
          <p:nvPr/>
        </p:nvPicPr>
        <p:blipFill>
          <a:blip r:embed="rId4"/>
          <a:stretch>
            <a:fillRect/>
          </a:stretch>
        </p:blipFill>
        <p:spPr>
          <a:xfrm>
            <a:off x="1358901" y="1732353"/>
            <a:ext cx="6426199" cy="1689376"/>
          </a:xfrm>
          <a:prstGeom prst="rect">
            <a:avLst/>
          </a:prstGeom>
        </p:spPr>
      </p:pic>
      <p:sp>
        <p:nvSpPr>
          <p:cNvPr id="8" name="Retângulo: Cantos Arredondados 7">
            <a:extLst>
              <a:ext uri="{FF2B5EF4-FFF2-40B4-BE49-F238E27FC236}">
                <a16:creationId xmlns:a16="http://schemas.microsoft.com/office/drawing/2014/main" id="{7FEC64B8-1716-24AF-34A0-CBF2AD3B8A1A}"/>
              </a:ext>
            </a:extLst>
          </p:cNvPr>
          <p:cNvSpPr/>
          <p:nvPr/>
        </p:nvSpPr>
        <p:spPr>
          <a:xfrm>
            <a:off x="3395133" y="3712633"/>
            <a:ext cx="4402666" cy="51858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Catálogo</a:t>
            </a:r>
          </a:p>
        </p:txBody>
      </p:sp>
    </p:spTree>
    <p:extLst>
      <p:ext uri="{BB962C8B-B14F-4D97-AF65-F5344CB8AC3E}">
        <p14:creationId xmlns:p14="http://schemas.microsoft.com/office/powerpoint/2010/main" val="8297164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Suporte</a:t>
            </a:r>
            <a:r>
              <a:rPr lang="en-US" sz="4400" b="1">
                <a:solidFill>
                  <a:srgbClr val="EA4E60"/>
                </a:solidFill>
                <a:latin typeface="Century Gothic"/>
              </a:rPr>
              <a:t> a </a:t>
            </a:r>
            <a:r>
              <a:rPr lang="en-US" sz="4400" b="1" err="1">
                <a:solidFill>
                  <a:srgbClr val="EA4E60"/>
                </a:solidFill>
                <a:latin typeface="Century Gothic"/>
              </a:rPr>
              <a:t>Múltiplas</a:t>
            </a:r>
            <a:r>
              <a:rPr lang="en-US" sz="4400" b="1">
                <a:solidFill>
                  <a:srgbClr val="EA4E60"/>
                </a:solidFill>
                <a:latin typeface="Century Gothic"/>
              </a:rPr>
              <a:t> </a:t>
            </a:r>
            <a:r>
              <a:rPr lang="en-US" sz="4400" b="1" err="1">
                <a:solidFill>
                  <a:srgbClr val="EA4E60"/>
                </a:solidFill>
                <a:latin typeface="Century Gothic"/>
              </a:rPr>
              <a:t>Visões</a:t>
            </a:r>
            <a:r>
              <a:rPr lang="en-US" sz="4400" b="1">
                <a:solidFill>
                  <a:srgbClr val="EA4E60"/>
                </a:solidFill>
                <a:latin typeface="Century Gothic"/>
              </a:rPr>
              <a:t> dos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146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9453035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2" name="Agrupar 1">
            <a:extLst>
              <a:ext uri="{FF2B5EF4-FFF2-40B4-BE49-F238E27FC236}">
                <a16:creationId xmlns:a16="http://schemas.microsoft.com/office/drawing/2014/main" id="{E7FB2654-3547-511D-38D2-69684E1FABB7}"/>
              </a:ext>
            </a:extLst>
          </p:cNvPr>
          <p:cNvGrpSpPr/>
          <p:nvPr/>
        </p:nvGrpSpPr>
        <p:grpSpPr>
          <a:xfrm>
            <a:off x="1231899" y="1339088"/>
            <a:ext cx="6542615" cy="3809405"/>
            <a:chOff x="1231899" y="1339088"/>
            <a:chExt cx="6542615" cy="3809405"/>
          </a:xfrm>
        </p:grpSpPr>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147</a:t>
            </a:fld>
            <a:r>
              <a:rPr lang="en-US"/>
              <a:t>]</a:t>
            </a:r>
            <a:endParaRPr/>
          </a:p>
        </p:txBody>
      </p:sp>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8" name="Retângulo: Cantos Arredondados 7">
            <a:extLst>
              <a:ext uri="{FF2B5EF4-FFF2-40B4-BE49-F238E27FC236}">
                <a16:creationId xmlns:a16="http://schemas.microsoft.com/office/drawing/2014/main" id="{7BB2F80F-25A6-D756-23D6-F9B7C6BF5E2E}"/>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3" name="Retângulo: Cantos Arredondados 22">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24351345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148</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F121282A-0671-6285-A545-7A6CD2A2A1C7}"/>
              </a:ext>
            </a:extLst>
          </p:cNvPr>
          <p:cNvSpPr/>
          <p:nvPr/>
        </p:nvSpPr>
        <p:spPr>
          <a:xfrm>
            <a:off x="3109384" y="2982383"/>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Contexto</a:t>
            </a:r>
            <a:endParaRPr lang="pt-BR"/>
          </a:p>
        </p:txBody>
      </p:sp>
      <p:sp>
        <p:nvSpPr>
          <p:cNvPr id="21" name="Retângulo: Cantos Arredondados 20">
            <a:extLst>
              <a:ext uri="{FF2B5EF4-FFF2-40B4-BE49-F238E27FC236}">
                <a16:creationId xmlns:a16="http://schemas.microsoft.com/office/drawing/2014/main" id="{236CCDC0-B402-93A9-4C91-BF2E601E339D}"/>
              </a:ext>
            </a:extLst>
          </p:cNvPr>
          <p:cNvSpPr/>
          <p:nvPr/>
        </p:nvSpPr>
        <p:spPr>
          <a:xfrm>
            <a:off x="3839633" y="2527300"/>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Perspectiva</a:t>
            </a:r>
            <a:endParaRPr lang="pt-BR"/>
          </a:p>
        </p:txBody>
      </p:sp>
      <p:sp>
        <p:nvSpPr>
          <p:cNvPr id="23" name="Retângulo: Cantos Arredondados 22">
            <a:extLst>
              <a:ext uri="{FF2B5EF4-FFF2-40B4-BE49-F238E27FC236}">
                <a16:creationId xmlns:a16="http://schemas.microsoft.com/office/drawing/2014/main" id="{C4C1CA37-3656-5152-47DC-C8ECA05B9883}"/>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4" name="Retângulo: Cantos Arredondados 23">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7885802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endParaRPr lang="en-US" sz="2400">
              <a:solidFill>
                <a:srgbClr val="040A24"/>
              </a:solidFill>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2882" y="1818215"/>
            <a:ext cx="3312583" cy="2931582"/>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Nome, </a:t>
            </a:r>
            <a:endParaRPr lang="pt-BR"/>
          </a:p>
          <a:p>
            <a:pPr algn="ctr"/>
            <a:r>
              <a:rPr lang="pt-BR" sz="2000">
                <a:latin typeface="Calibri"/>
                <a:cs typeface="Calibri"/>
              </a:rPr>
              <a:t>Matricula, </a:t>
            </a:r>
          </a:p>
          <a:p>
            <a:pPr algn="ctr"/>
            <a:r>
              <a:rPr lang="pt-BR" sz="2000">
                <a:latin typeface="Calibri"/>
                <a:cs typeface="Calibri"/>
              </a:rPr>
              <a:t>Matéria,</a:t>
            </a:r>
          </a:p>
          <a:p>
            <a:pPr algn="ctr"/>
            <a:r>
              <a:rPr lang="pt-BR" sz="2000">
                <a:latin typeface="Calibri"/>
                <a:cs typeface="Calibri"/>
              </a:rPr>
              <a:t>Sala,</a:t>
            </a:r>
          </a:p>
          <a:p>
            <a:pPr algn="ctr"/>
            <a:r>
              <a:rPr lang="pt-BR" sz="2000">
                <a:latin typeface="Calibri"/>
                <a:cs typeface="Calibri"/>
              </a:rPr>
              <a:t>Mensalidade,</a:t>
            </a:r>
          </a:p>
          <a:p>
            <a:pPr algn="ctr"/>
            <a:r>
              <a:rPr lang="pt-BR" sz="2000">
                <a:latin typeface="Calibri"/>
                <a:cs typeface="Calibri"/>
              </a:rPr>
              <a:t>Atraso,</a:t>
            </a:r>
          </a:p>
          <a:p>
            <a:pPr algn="ctr"/>
            <a:r>
              <a:rPr lang="pt-BR" sz="2000" err="1">
                <a:latin typeface="Calibri"/>
                <a:cs typeface="Calibri"/>
              </a:rPr>
              <a:t>Data_inicio</a:t>
            </a:r>
            <a:r>
              <a:rPr lang="pt-BR" sz="2000">
                <a:latin typeface="Calibri"/>
                <a:cs typeface="Calibri"/>
              </a:rPr>
              <a:t>,</a:t>
            </a:r>
          </a:p>
          <a:p>
            <a:pPr algn="ctr"/>
            <a:r>
              <a:rPr lang="pt-BR" sz="2000" err="1">
                <a:latin typeface="Calibri"/>
                <a:cs typeface="Calibri"/>
              </a:rPr>
              <a:t>Curso_extra</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39C41274-FB23-4A32-E610-DCDD635DB88D}"/>
              </a:ext>
            </a:extLst>
          </p:cNvPr>
          <p:cNvSpPr/>
          <p:nvPr/>
        </p:nvSpPr>
        <p:spPr>
          <a:xfrm>
            <a:off x="1077384" y="1955800"/>
            <a:ext cx="2465916" cy="129116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5EF1AF40-E2AA-F52A-3AC2-7BE661EB8589}"/>
              </a:ext>
            </a:extLst>
          </p:cNvPr>
          <p:cNvSpPr/>
          <p:nvPr/>
        </p:nvSpPr>
        <p:spPr>
          <a:xfrm>
            <a:off x="1077383" y="3881966"/>
            <a:ext cx="2465916" cy="677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2" name="Seta: para Cima 11">
            <a:extLst>
              <a:ext uri="{FF2B5EF4-FFF2-40B4-BE49-F238E27FC236}">
                <a16:creationId xmlns:a16="http://schemas.microsoft.com/office/drawing/2014/main" id="{2329634A-8C83-C4A8-AFD3-01FF6CD2D663}"/>
              </a:ext>
            </a:extLst>
          </p:cNvPr>
          <p:cNvSpPr/>
          <p:nvPr/>
        </p:nvSpPr>
        <p:spPr>
          <a:xfrm rot="16200000">
            <a:off x="4197389" y="3611838"/>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5F6A429F-FDE0-EB46-5EA0-4C8C5C2102AB}"/>
              </a:ext>
            </a:extLst>
          </p:cNvPr>
          <p:cNvSpPr/>
          <p:nvPr/>
        </p:nvSpPr>
        <p:spPr>
          <a:xfrm rot="16200000">
            <a:off x="4197389" y="1749172"/>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38E20AC-7FC5-ED73-6B24-8ACAC07BBA3B}"/>
              </a:ext>
            </a:extLst>
          </p:cNvPr>
          <p:cNvSpPr/>
          <p:nvPr/>
        </p:nvSpPr>
        <p:spPr>
          <a:xfrm>
            <a:off x="5723466" y="2823633"/>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4" name="Retângulo: Cantos Arredondados 13">
            <a:extLst>
              <a:ext uri="{FF2B5EF4-FFF2-40B4-BE49-F238E27FC236}">
                <a16:creationId xmlns:a16="http://schemas.microsoft.com/office/drawing/2014/main" id="{4247FB27-B14B-BA03-1798-633BA0E9C8A1}"/>
              </a:ext>
            </a:extLst>
          </p:cNvPr>
          <p:cNvSpPr/>
          <p:nvPr/>
        </p:nvSpPr>
        <p:spPr>
          <a:xfrm>
            <a:off x="4464049" y="4485214"/>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6" name="Retângulo: Cantos Arredondados 15">
            <a:extLst>
              <a:ext uri="{FF2B5EF4-FFF2-40B4-BE49-F238E27FC236}">
                <a16:creationId xmlns:a16="http://schemas.microsoft.com/office/drawing/2014/main" id="{1B8EF9C0-20B3-2AE9-71CC-3A2218208A27}"/>
              </a:ext>
            </a:extLst>
          </p:cNvPr>
          <p:cNvSpPr/>
          <p:nvPr/>
        </p:nvSpPr>
        <p:spPr>
          <a:xfrm>
            <a:off x="5077883" y="2114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1" name="Retângulo: Cantos Arredondados 20">
            <a:extLst>
              <a:ext uri="{FF2B5EF4-FFF2-40B4-BE49-F238E27FC236}">
                <a16:creationId xmlns:a16="http://schemas.microsoft.com/office/drawing/2014/main" id="{A1574EE5-B7D2-B7EE-2BD3-ED2A841468ED}"/>
              </a:ext>
            </a:extLst>
          </p:cNvPr>
          <p:cNvSpPr/>
          <p:nvPr/>
        </p:nvSpPr>
        <p:spPr>
          <a:xfrm>
            <a:off x="5522383" y="38819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cxnSp>
        <p:nvCxnSpPr>
          <p:cNvPr id="18" name="Conector: Curvo 17">
            <a:extLst>
              <a:ext uri="{FF2B5EF4-FFF2-40B4-BE49-F238E27FC236}">
                <a16:creationId xmlns:a16="http://schemas.microsoft.com/office/drawing/2014/main" id="{2FA20934-5E40-5A4B-466D-AF0A5D814D53}"/>
              </a:ext>
            </a:extLst>
          </p:cNvPr>
          <p:cNvCxnSpPr/>
          <p:nvPr/>
        </p:nvCxnSpPr>
        <p:spPr>
          <a:xfrm flipH="1">
            <a:off x="3071284" y="3098799"/>
            <a:ext cx="2514600" cy="52281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808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15</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Tree>
    <p:extLst>
      <p:ext uri="{BB962C8B-B14F-4D97-AF65-F5344CB8AC3E}">
        <p14:creationId xmlns:p14="http://schemas.microsoft.com/office/powerpoint/2010/main" val="18024698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150</a:t>
            </a:fld>
            <a:r>
              <a:rPr lang="en-US"/>
              <a:t>]</a:t>
            </a:r>
            <a:endParaRPr/>
          </a:p>
        </p:txBody>
      </p:sp>
      <p:pic>
        <p:nvPicPr>
          <p:cNvPr id="6" name="Imagem 7" descr="Uma imagem contendo Ícone&#10;&#10;Descrição gerada automaticamente">
            <a:extLst>
              <a:ext uri="{FF2B5EF4-FFF2-40B4-BE49-F238E27FC236}">
                <a16:creationId xmlns:a16="http://schemas.microsoft.com/office/drawing/2014/main" id="{69ECCDE1-AD15-55F5-6D1A-FAE02C86EA2B}"/>
              </a:ext>
            </a:extLst>
          </p:cNvPr>
          <p:cNvPicPr>
            <a:picLocks noChangeAspect="1"/>
          </p:cNvPicPr>
          <p:nvPr/>
        </p:nvPicPr>
        <p:blipFill>
          <a:blip r:embed="rId3"/>
          <a:stretch>
            <a:fillRect/>
          </a:stretch>
        </p:blipFill>
        <p:spPr>
          <a:xfrm>
            <a:off x="1094317" y="1701243"/>
            <a:ext cx="7040032" cy="3254430"/>
          </a:xfrm>
          <a:prstGeom prst="rect">
            <a:avLst/>
          </a:prstGeom>
        </p:spPr>
      </p:pic>
      <p:pic>
        <p:nvPicPr>
          <p:cNvPr id="8" name="Imagem 4" descr="Logotipo&#10;&#10;Descrição gerada automaticamente">
            <a:extLst>
              <a:ext uri="{FF2B5EF4-FFF2-40B4-BE49-F238E27FC236}">
                <a16:creationId xmlns:a16="http://schemas.microsoft.com/office/drawing/2014/main" id="{C6DAAD70-3926-3548-956B-5B48EB752932}"/>
              </a:ext>
            </a:extLst>
          </p:cNvPr>
          <p:cNvPicPr>
            <a:picLocks noChangeAspect="1"/>
          </p:cNvPicPr>
          <p:nvPr/>
        </p:nvPicPr>
        <p:blipFill>
          <a:blip r:embed="rId4"/>
          <a:stretch>
            <a:fillRect/>
          </a:stretch>
        </p:blipFill>
        <p:spPr>
          <a:xfrm>
            <a:off x="5049889" y="3944647"/>
            <a:ext cx="1315447" cy="733326"/>
          </a:xfrm>
          <a:prstGeom prst="rect">
            <a:avLst/>
          </a:prstGeom>
        </p:spPr>
      </p:pic>
      <p:cxnSp>
        <p:nvCxnSpPr>
          <p:cNvPr id="9" name="Conector de Seta Reta 8">
            <a:extLst>
              <a:ext uri="{FF2B5EF4-FFF2-40B4-BE49-F238E27FC236}">
                <a16:creationId xmlns:a16="http://schemas.microsoft.com/office/drawing/2014/main" id="{60107D97-1967-EBAC-6DAA-79283197FCA7}"/>
              </a:ext>
            </a:extLst>
          </p:cNvPr>
          <p:cNvCxnSpPr/>
          <p:nvPr/>
        </p:nvCxnSpPr>
        <p:spPr>
          <a:xfrm flipH="1" flipV="1">
            <a:off x="4267201" y="3568700"/>
            <a:ext cx="905931" cy="694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tângulo: Cantos Arredondados 14">
            <a:extLst>
              <a:ext uri="{FF2B5EF4-FFF2-40B4-BE49-F238E27FC236}">
                <a16:creationId xmlns:a16="http://schemas.microsoft.com/office/drawing/2014/main" id="{CA3DD8F6-DF4B-63FB-BE96-9164C594D15A}"/>
              </a:ext>
            </a:extLst>
          </p:cNvPr>
          <p:cNvSpPr/>
          <p:nvPr/>
        </p:nvSpPr>
        <p:spPr>
          <a:xfrm>
            <a:off x="4813300" y="1892300"/>
            <a:ext cx="1788582" cy="4656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READ-ONLY</a:t>
            </a:r>
            <a:endParaRPr lang="pt-BR"/>
          </a:p>
        </p:txBody>
      </p:sp>
    </p:spTree>
    <p:extLst>
      <p:ext uri="{BB962C8B-B14F-4D97-AF65-F5344CB8AC3E}">
        <p14:creationId xmlns:p14="http://schemas.microsoft.com/office/powerpoint/2010/main" val="1604908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2" name="Seta: Curva para Baixo 11">
            <a:extLst>
              <a:ext uri="{FF2B5EF4-FFF2-40B4-BE49-F238E27FC236}">
                <a16:creationId xmlns:a16="http://schemas.microsoft.com/office/drawing/2014/main" id="{541957CF-9677-7DC1-BF43-2E55DA681CCB}"/>
              </a:ext>
            </a:extLst>
          </p:cNvPr>
          <p:cNvSpPr/>
          <p:nvPr/>
        </p:nvSpPr>
        <p:spPr>
          <a:xfrm rot="14160000" flipH="1">
            <a:off x="3629655" y="3899278"/>
            <a:ext cx="1206500" cy="80433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151</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3"/>
          <a:stretch>
            <a:fillRect/>
          </a:stretch>
        </p:blipFill>
        <p:spPr>
          <a:xfrm>
            <a:off x="4184851" y="1523065"/>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4"/>
          <a:stretch>
            <a:fillRect/>
          </a:stretch>
        </p:blipFill>
        <p:spPr>
          <a:xfrm>
            <a:off x="979098" y="1522462"/>
            <a:ext cx="2911136" cy="1231339"/>
          </a:xfrm>
          <a:prstGeom prst="rect">
            <a:avLst/>
          </a:prstGeom>
        </p:spPr>
      </p:pic>
      <p:pic>
        <p:nvPicPr>
          <p:cNvPr id="2" name="Imagem 4" descr="Logotipo&#10;&#10;Descrição gerada automaticamente">
            <a:extLst>
              <a:ext uri="{FF2B5EF4-FFF2-40B4-BE49-F238E27FC236}">
                <a16:creationId xmlns:a16="http://schemas.microsoft.com/office/drawing/2014/main" id="{AE6486C7-E5DA-E790-4478-700C0ECAE076}"/>
              </a:ext>
            </a:extLst>
          </p:cNvPr>
          <p:cNvPicPr>
            <a:picLocks noChangeAspect="1"/>
          </p:cNvPicPr>
          <p:nvPr/>
        </p:nvPicPr>
        <p:blipFill>
          <a:blip r:embed="rId5"/>
          <a:stretch>
            <a:fillRect/>
          </a:stretch>
        </p:blipFill>
        <p:spPr>
          <a:xfrm>
            <a:off x="3451806" y="3309646"/>
            <a:ext cx="1315447" cy="733326"/>
          </a:xfrm>
          <a:prstGeom prst="rect">
            <a:avLst/>
          </a:prstGeom>
        </p:spPr>
      </p:pic>
      <p:sp>
        <p:nvSpPr>
          <p:cNvPr id="3" name="Seta: Curva para Baixo 2">
            <a:extLst>
              <a:ext uri="{FF2B5EF4-FFF2-40B4-BE49-F238E27FC236}">
                <a16:creationId xmlns:a16="http://schemas.microsoft.com/office/drawing/2014/main" id="{E2277836-5F04-6763-A90A-4C42124E5879}"/>
              </a:ext>
            </a:extLst>
          </p:cNvPr>
          <p:cNvSpPr/>
          <p:nvPr/>
        </p:nvSpPr>
        <p:spPr>
          <a:xfrm rot="6780000">
            <a:off x="4557818" y="3085804"/>
            <a:ext cx="984250" cy="486834"/>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5" name="Seta: Curva para Cima 4">
            <a:extLst>
              <a:ext uri="{FF2B5EF4-FFF2-40B4-BE49-F238E27FC236}">
                <a16:creationId xmlns:a16="http://schemas.microsoft.com/office/drawing/2014/main" id="{B5ED8A2E-0C43-7866-894A-DA0652014B4F}"/>
              </a:ext>
            </a:extLst>
          </p:cNvPr>
          <p:cNvSpPr/>
          <p:nvPr/>
        </p:nvSpPr>
        <p:spPr>
          <a:xfrm rot="4260000">
            <a:off x="2604270" y="3068567"/>
            <a:ext cx="1047750" cy="529166"/>
          </a:xfrm>
          <a:prstGeom prst="curved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3" name="Imagem 13" descr="Tabela&#10;&#10;Descrição gerada automaticamente">
            <a:extLst>
              <a:ext uri="{FF2B5EF4-FFF2-40B4-BE49-F238E27FC236}">
                <a16:creationId xmlns:a16="http://schemas.microsoft.com/office/drawing/2014/main" id="{5F97B25C-AB80-61AE-06F8-A3CD7FFF0ABE}"/>
              </a:ext>
            </a:extLst>
          </p:cNvPr>
          <p:cNvPicPr>
            <a:picLocks noChangeAspect="1"/>
          </p:cNvPicPr>
          <p:nvPr/>
        </p:nvPicPr>
        <p:blipFill>
          <a:blip r:embed="rId6"/>
          <a:stretch>
            <a:fillRect/>
          </a:stretch>
        </p:blipFill>
        <p:spPr>
          <a:xfrm>
            <a:off x="5031317" y="3754024"/>
            <a:ext cx="3621617" cy="1202035"/>
          </a:xfrm>
          <a:prstGeom prst="rect">
            <a:avLst/>
          </a:prstGeom>
        </p:spPr>
      </p:pic>
    </p:spTree>
    <p:extLst>
      <p:ext uri="{BB962C8B-B14F-4D97-AF65-F5344CB8AC3E}">
        <p14:creationId xmlns:p14="http://schemas.microsoft.com/office/powerpoint/2010/main" val="17520970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152</a:t>
            </a:fld>
            <a:r>
              <a:rPr lang="en-US"/>
              <a:t>]</a:t>
            </a:r>
            <a:endParaRPr/>
          </a:p>
        </p:txBody>
      </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025926" y="1055652"/>
            <a:ext cx="2933700" cy="846239"/>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4"/>
          <a:stretch>
            <a:fillRect/>
          </a:stretch>
        </p:blipFill>
        <p:spPr>
          <a:xfrm>
            <a:off x="5021333" y="3551085"/>
            <a:ext cx="3526366" cy="14299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5"/>
          <a:stretch>
            <a:fillRect/>
          </a:stretch>
        </p:blipFill>
        <p:spPr>
          <a:xfrm>
            <a:off x="5019136" y="2008825"/>
            <a:ext cx="2816885" cy="1501660"/>
          </a:xfrm>
          <a:prstGeom prst="rect">
            <a:avLst/>
          </a:prstGeom>
        </p:spPr>
      </p:pic>
      <p:pic>
        <p:nvPicPr>
          <p:cNvPr id="2" name="Imagem 2" descr="Tabela&#10;&#10;Descrição gerada automaticamente">
            <a:extLst>
              <a:ext uri="{FF2B5EF4-FFF2-40B4-BE49-F238E27FC236}">
                <a16:creationId xmlns:a16="http://schemas.microsoft.com/office/drawing/2014/main" id="{E0F752ED-10EA-8478-AA59-71E9857ECAED}"/>
              </a:ext>
            </a:extLst>
          </p:cNvPr>
          <p:cNvPicPr>
            <a:picLocks noChangeAspect="1"/>
          </p:cNvPicPr>
          <p:nvPr/>
        </p:nvPicPr>
        <p:blipFill>
          <a:blip r:embed="rId6"/>
          <a:stretch>
            <a:fillRect/>
          </a:stretch>
        </p:blipFill>
        <p:spPr>
          <a:xfrm>
            <a:off x="438150" y="3337624"/>
            <a:ext cx="3801533" cy="1452753"/>
          </a:xfrm>
          <a:prstGeom prst="rect">
            <a:avLst/>
          </a:prstGeom>
        </p:spPr>
      </p:pic>
      <p:sp>
        <p:nvSpPr>
          <p:cNvPr id="9" name="Seta: Curva para Cima 8">
            <a:extLst>
              <a:ext uri="{FF2B5EF4-FFF2-40B4-BE49-F238E27FC236}">
                <a16:creationId xmlns:a16="http://schemas.microsoft.com/office/drawing/2014/main" id="{5B982A3F-81C5-EE9B-0D7E-4CAC3CE3E706}"/>
              </a:ext>
            </a:extLst>
          </p:cNvPr>
          <p:cNvSpPr/>
          <p:nvPr/>
        </p:nvSpPr>
        <p:spPr>
          <a:xfrm rot="7860000">
            <a:off x="1446489" y="2584859"/>
            <a:ext cx="1322916" cy="497416"/>
          </a:xfrm>
          <a:prstGeom prst="curvedUp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3" name="Imagem 4" descr="Logotipo&#10;&#10;Descrição gerada automaticamente">
            <a:extLst>
              <a:ext uri="{FF2B5EF4-FFF2-40B4-BE49-F238E27FC236}">
                <a16:creationId xmlns:a16="http://schemas.microsoft.com/office/drawing/2014/main" id="{D7267B28-9AE2-7AC0-42C8-DB3CF9819A3B}"/>
              </a:ext>
            </a:extLst>
          </p:cNvPr>
          <p:cNvPicPr>
            <a:picLocks noChangeAspect="1"/>
          </p:cNvPicPr>
          <p:nvPr/>
        </p:nvPicPr>
        <p:blipFill>
          <a:blip r:embed="rId7"/>
          <a:stretch>
            <a:fillRect/>
          </a:stretch>
        </p:blipFill>
        <p:spPr>
          <a:xfrm>
            <a:off x="2234722" y="2007897"/>
            <a:ext cx="1315447" cy="733326"/>
          </a:xfrm>
          <a:prstGeom prst="rect">
            <a:avLst/>
          </a:prstGeom>
        </p:spPr>
      </p:pic>
      <p:sp>
        <p:nvSpPr>
          <p:cNvPr id="17" name="Chave Esquerda 16">
            <a:extLst>
              <a:ext uri="{FF2B5EF4-FFF2-40B4-BE49-F238E27FC236}">
                <a16:creationId xmlns:a16="http://schemas.microsoft.com/office/drawing/2014/main" id="{10B931A3-2341-34FE-B85B-1D45ED1F2C27}"/>
              </a:ext>
            </a:extLst>
          </p:cNvPr>
          <p:cNvSpPr/>
          <p:nvPr/>
        </p:nvSpPr>
        <p:spPr>
          <a:xfrm>
            <a:off x="4637151" y="998009"/>
            <a:ext cx="317500" cy="3947582"/>
          </a:xfrm>
          <a:prstGeom prst="leftBrace">
            <a:avLst/>
          </a:prstGeom>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18" name="Seta: para a Esquerda 17">
            <a:extLst>
              <a:ext uri="{FF2B5EF4-FFF2-40B4-BE49-F238E27FC236}">
                <a16:creationId xmlns:a16="http://schemas.microsoft.com/office/drawing/2014/main" id="{7502B72F-64B6-9803-AAE2-3B239654C174}"/>
              </a:ext>
            </a:extLst>
          </p:cNvPr>
          <p:cNvSpPr/>
          <p:nvPr/>
        </p:nvSpPr>
        <p:spPr>
          <a:xfrm rot="960000">
            <a:off x="3532463" y="2594016"/>
            <a:ext cx="920750" cy="328083"/>
          </a:xfrm>
          <a:prstGeom prst="lef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493928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284353"/>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Compartilhamento</a:t>
            </a:r>
            <a:r>
              <a:rPr lang="en-US" sz="4400" b="1">
                <a:solidFill>
                  <a:srgbClr val="EA4E60"/>
                </a:solidFill>
                <a:latin typeface="Century Gothic"/>
              </a:rPr>
              <a:t> de dados e </a:t>
            </a:r>
            <a:r>
              <a:rPr lang="en-US" sz="4400" b="1" err="1">
                <a:solidFill>
                  <a:srgbClr val="EA4E60"/>
                </a:solidFill>
                <a:latin typeface="Century Gothic"/>
              </a:rPr>
              <a:t>processamento</a:t>
            </a:r>
            <a:r>
              <a:rPr lang="en-US" sz="4400" b="1">
                <a:solidFill>
                  <a:srgbClr val="EA4E60"/>
                </a:solidFill>
                <a:latin typeface="Century Gothic"/>
              </a:rPr>
              <a:t> de </a:t>
            </a:r>
            <a:r>
              <a:rPr lang="en-US" sz="4400" b="1" err="1">
                <a:solidFill>
                  <a:srgbClr val="EA4E60"/>
                </a:solidFill>
                <a:latin typeface="Century Gothic"/>
              </a:rPr>
              <a:t>transações</a:t>
            </a:r>
            <a:r>
              <a:rPr lang="en-US" sz="4400" b="1">
                <a:solidFill>
                  <a:srgbClr val="EA4E60"/>
                </a:solidFill>
                <a:latin typeface="Century Gothic"/>
              </a:rPr>
              <a:t> </a:t>
            </a:r>
            <a:r>
              <a:rPr lang="en-US" sz="4400" b="1" err="1">
                <a:solidFill>
                  <a:srgbClr val="EA4E60"/>
                </a:solidFill>
                <a:latin typeface="Century Gothic"/>
              </a:rPr>
              <a:t>multiusuários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153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16247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154</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631782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155</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dirty="0">
                <a:latin typeface="Calibri"/>
                <a:ea typeface="Calibri"/>
                <a:cs typeface="Calibri"/>
              </a:rPr>
              <a:t>Manutenção</a:t>
            </a:r>
          </a:p>
        </p:txBody>
      </p:sp>
    </p:spTree>
    <p:extLst>
      <p:ext uri="{BB962C8B-B14F-4D97-AF65-F5344CB8AC3E}">
        <p14:creationId xmlns:p14="http://schemas.microsoft.com/office/powerpoint/2010/main" val="3622755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Concorrência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156</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Calibri"/>
              </a:rPr>
              <a:t>Manutenção</a:t>
            </a:r>
          </a:p>
        </p:txBody>
      </p:sp>
      <p:sp>
        <p:nvSpPr>
          <p:cNvPr id="5" name="Retângulo: Cantos Arredondados 4">
            <a:extLst>
              <a:ext uri="{FF2B5EF4-FFF2-40B4-BE49-F238E27FC236}">
                <a16:creationId xmlns:a16="http://schemas.microsoft.com/office/drawing/2014/main" id="{6F98EAD9-B56C-65DF-2A7C-57310AFB48B6}"/>
              </a:ext>
            </a:extLst>
          </p:cNvPr>
          <p:cNvSpPr/>
          <p:nvPr/>
        </p:nvSpPr>
        <p:spPr>
          <a:xfrm>
            <a:off x="1500717" y="2728383"/>
            <a:ext cx="4540248" cy="5926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400" err="1">
                <a:latin typeface="Calibri"/>
                <a:ea typeface="Calibri"/>
                <a:cs typeface="Calibri"/>
              </a:rPr>
              <a:t>Concurrency</a:t>
            </a:r>
            <a:r>
              <a:rPr lang="pt-BR" sz="2400">
                <a:latin typeface="Calibri"/>
                <a:ea typeface="Calibri"/>
                <a:cs typeface="Calibri"/>
              </a:rPr>
              <a:t> </a:t>
            </a:r>
            <a:r>
              <a:rPr lang="pt-BR" sz="2400" err="1">
                <a:latin typeface="Calibri"/>
                <a:ea typeface="Calibri"/>
                <a:cs typeface="Calibri"/>
              </a:rPr>
              <a:t>Control</a:t>
            </a:r>
          </a:p>
        </p:txBody>
      </p:sp>
    </p:spTree>
    <p:extLst>
      <p:ext uri="{BB962C8B-B14F-4D97-AF65-F5344CB8AC3E}">
        <p14:creationId xmlns:p14="http://schemas.microsoft.com/office/powerpoint/2010/main" val="16257979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Diagrama&#10;&#10;Descrição gerada automaticamente">
            <a:extLst>
              <a:ext uri="{FF2B5EF4-FFF2-40B4-BE49-F238E27FC236}">
                <a16:creationId xmlns:a16="http://schemas.microsoft.com/office/drawing/2014/main" id="{568CCA80-7ADD-2ACB-DA02-E99459535DAF}"/>
              </a:ext>
            </a:extLst>
          </p:cNvPr>
          <p:cNvPicPr>
            <a:picLocks noChangeAspect="1"/>
          </p:cNvPicPr>
          <p:nvPr/>
        </p:nvPicPr>
        <p:blipFill>
          <a:blip r:embed="rId3"/>
          <a:stretch>
            <a:fillRect/>
          </a:stretch>
        </p:blipFill>
        <p:spPr>
          <a:xfrm>
            <a:off x="850900" y="1522048"/>
            <a:ext cx="7442199" cy="362340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157</a:t>
            </a:fld>
            <a:r>
              <a:rPr lang="en-US"/>
              <a:t>]</a:t>
            </a:r>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58466" y="1606549"/>
            <a:ext cx="2434166" cy="47625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ea typeface="Calibri"/>
                <a:cs typeface="Calibri"/>
              </a:rPr>
              <a:t>Foco: 1 reserva</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1440000">
            <a:off x="2111839" y="25199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Seta: da Esquerda para a Direita 9">
            <a:extLst>
              <a:ext uri="{FF2B5EF4-FFF2-40B4-BE49-F238E27FC236}">
                <a16:creationId xmlns:a16="http://schemas.microsoft.com/office/drawing/2014/main" id="{892F0D65-17C0-B047-076E-E762DAD55144}"/>
              </a:ext>
            </a:extLst>
          </p:cNvPr>
          <p:cNvSpPr/>
          <p:nvPr/>
        </p:nvSpPr>
        <p:spPr>
          <a:xfrm rot="19200000">
            <a:off x="2302339" y="37793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Seta: da Esquerda para a Direita 10">
            <a:extLst>
              <a:ext uri="{FF2B5EF4-FFF2-40B4-BE49-F238E27FC236}">
                <a16:creationId xmlns:a16="http://schemas.microsoft.com/office/drawing/2014/main" id="{B8E9DADF-8C0B-8A09-E6F8-BD3B8E7D2475}"/>
              </a:ext>
            </a:extLst>
          </p:cNvPr>
          <p:cNvSpPr/>
          <p:nvPr/>
        </p:nvSpPr>
        <p:spPr>
          <a:xfrm>
            <a:off x="5064588" y="31337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8" name="Imagem 8" descr="Ícone&#10;&#10;Descrição gerada automaticamente">
            <a:extLst>
              <a:ext uri="{FF2B5EF4-FFF2-40B4-BE49-F238E27FC236}">
                <a16:creationId xmlns:a16="http://schemas.microsoft.com/office/drawing/2014/main" id="{0F854180-D179-64CF-4B11-03B06B884E02}"/>
              </a:ext>
            </a:extLst>
          </p:cNvPr>
          <p:cNvPicPr>
            <a:picLocks noChangeAspect="1"/>
          </p:cNvPicPr>
          <p:nvPr/>
        </p:nvPicPr>
        <p:blipFill>
          <a:blip r:embed="rId4"/>
          <a:stretch>
            <a:fillRect/>
          </a:stretch>
        </p:blipFill>
        <p:spPr>
          <a:xfrm rot="16080000">
            <a:off x="4150055" y="2503709"/>
            <a:ext cx="1102784" cy="622300"/>
          </a:xfrm>
          <a:prstGeom prst="rect">
            <a:avLst/>
          </a:prstGeom>
        </p:spPr>
      </p:pic>
    </p:spTree>
    <p:extLst>
      <p:ext uri="{BB962C8B-B14F-4D97-AF65-F5344CB8AC3E}">
        <p14:creationId xmlns:p14="http://schemas.microsoft.com/office/powerpoint/2010/main" val="31569300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7" descr="Diagrama&#10;&#10;Descrição gerada automaticamente">
            <a:extLst>
              <a:ext uri="{FF2B5EF4-FFF2-40B4-BE49-F238E27FC236}">
                <a16:creationId xmlns:a16="http://schemas.microsoft.com/office/drawing/2014/main" id="{DEB30537-9532-3B47-AB31-51A7B5B560E6}"/>
              </a:ext>
            </a:extLst>
          </p:cNvPr>
          <p:cNvPicPr>
            <a:picLocks noChangeAspect="1"/>
          </p:cNvPicPr>
          <p:nvPr/>
        </p:nvPicPr>
        <p:blipFill>
          <a:blip r:embed="rId2"/>
          <a:stretch>
            <a:fillRect/>
          </a:stretch>
        </p:blipFill>
        <p:spPr>
          <a:xfrm>
            <a:off x="1023428" y="1123076"/>
            <a:ext cx="7442199" cy="3623405"/>
          </a:xfrm>
          <a:prstGeom prst="rect">
            <a:avLst/>
          </a:prstGeom>
        </p:spPr>
      </p:pic>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158</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12" name="Seta: para a Direita 11">
            <a:extLst>
              <a:ext uri="{FF2B5EF4-FFF2-40B4-BE49-F238E27FC236}">
                <a16:creationId xmlns:a16="http://schemas.microsoft.com/office/drawing/2014/main" id="{692812BD-E5F1-F453-87C7-CBCA2BA2989A}"/>
              </a:ext>
            </a:extLst>
          </p:cNvPr>
          <p:cNvSpPr/>
          <p:nvPr/>
        </p:nvSpPr>
        <p:spPr>
          <a:xfrm>
            <a:off x="427353" y="4593867"/>
            <a:ext cx="8292140" cy="485235"/>
          </a:xfrm>
          <a:prstGeom prst="rightArrow">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Transação</a:t>
            </a:r>
            <a:endParaRPr lang="pt-BR"/>
          </a:p>
        </p:txBody>
      </p:sp>
      <p:sp>
        <p:nvSpPr>
          <p:cNvPr id="15" name="Retângulo 14">
            <a:extLst>
              <a:ext uri="{FF2B5EF4-FFF2-40B4-BE49-F238E27FC236}">
                <a16:creationId xmlns:a16="http://schemas.microsoft.com/office/drawing/2014/main" id="{1272502C-4CC0-3E2C-FD60-1F8B631C5791}"/>
              </a:ext>
            </a:extLst>
          </p:cNvPr>
          <p:cNvSpPr/>
          <p:nvPr/>
        </p:nvSpPr>
        <p:spPr>
          <a:xfrm>
            <a:off x="3144329" y="2049852"/>
            <a:ext cx="2383045" cy="1671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1" descr="Logotipo&#10;&#10;Descrição gerada automaticamente">
            <a:extLst>
              <a:ext uri="{FF2B5EF4-FFF2-40B4-BE49-F238E27FC236}">
                <a16:creationId xmlns:a16="http://schemas.microsoft.com/office/drawing/2014/main" id="{917745E7-0157-B520-A66E-1A7122B318B5}"/>
              </a:ext>
            </a:extLst>
          </p:cNvPr>
          <p:cNvPicPr>
            <a:picLocks noChangeAspect="1"/>
          </p:cNvPicPr>
          <p:nvPr/>
        </p:nvPicPr>
        <p:blipFill>
          <a:blip r:embed="rId3"/>
          <a:stretch>
            <a:fillRect/>
          </a:stretch>
        </p:blipFill>
        <p:spPr>
          <a:xfrm>
            <a:off x="2812212" y="1573781"/>
            <a:ext cx="3530359" cy="1995937"/>
          </a:xfrm>
          <a:prstGeom prst="rect">
            <a:avLst/>
          </a:prstGeom>
        </p:spPr>
      </p:pic>
      <p:sp>
        <p:nvSpPr>
          <p:cNvPr id="17" name="Seta: da Esquerda para a Direita 16">
            <a:extLst>
              <a:ext uri="{FF2B5EF4-FFF2-40B4-BE49-F238E27FC236}">
                <a16:creationId xmlns:a16="http://schemas.microsoft.com/office/drawing/2014/main" id="{65E0D53B-F4FC-AD26-B8DB-B4E736DA14D5}"/>
              </a:ext>
            </a:extLst>
          </p:cNvPr>
          <p:cNvSpPr/>
          <p:nvPr/>
        </p:nvSpPr>
        <p:spPr>
          <a:xfrm rot="1440000">
            <a:off x="2133405" y="1948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9" name="Seta: da Esquerda para a Direita 18">
            <a:extLst>
              <a:ext uri="{FF2B5EF4-FFF2-40B4-BE49-F238E27FC236}">
                <a16:creationId xmlns:a16="http://schemas.microsoft.com/office/drawing/2014/main" id="{BC2E5B19-C0B5-FB7C-C1A9-B85AE72C3D6F}"/>
              </a:ext>
            </a:extLst>
          </p:cNvPr>
          <p:cNvSpPr/>
          <p:nvPr/>
        </p:nvSpPr>
        <p:spPr>
          <a:xfrm rot="19200000">
            <a:off x="2323905" y="32078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21" name="Seta: da Esquerda para a Direita 20">
            <a:extLst>
              <a:ext uri="{FF2B5EF4-FFF2-40B4-BE49-F238E27FC236}">
                <a16:creationId xmlns:a16="http://schemas.microsoft.com/office/drawing/2014/main" id="{3212FA22-36BD-5D51-F149-86609C011BE6}"/>
              </a:ext>
            </a:extLst>
          </p:cNvPr>
          <p:cNvSpPr/>
          <p:nvPr/>
        </p:nvSpPr>
        <p:spPr>
          <a:xfrm>
            <a:off x="5086154" y="25622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986125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Tree>
    <p:extLst>
      <p:ext uri="{BB962C8B-B14F-4D97-AF65-F5344CB8AC3E}">
        <p14:creationId xmlns:p14="http://schemas.microsoft.com/office/powerpoint/2010/main" val="2773125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
        <p:nvSpPr>
          <p:cNvPr id="13" name="Balão de Fala: Retângulo com Cantos Arredondados 12">
            <a:extLst>
              <a:ext uri="{FF2B5EF4-FFF2-40B4-BE49-F238E27FC236}">
                <a16:creationId xmlns:a16="http://schemas.microsoft.com/office/drawing/2014/main" id="{2D46DA41-409F-D4CE-4D75-A309D9FE1D89}"/>
              </a:ext>
            </a:extLst>
          </p:cNvPr>
          <p:cNvSpPr/>
          <p:nvPr/>
        </p:nvSpPr>
        <p:spPr>
          <a:xfrm>
            <a:off x="5193102" y="1381218"/>
            <a:ext cx="3536829" cy="679330"/>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Persistidos &amp; confiáveis</a:t>
            </a:r>
            <a:endParaRPr lang="pt-BR" sz="1800"/>
          </a:p>
        </p:txBody>
      </p:sp>
    </p:spTree>
    <p:extLst>
      <p:ext uri="{BB962C8B-B14F-4D97-AF65-F5344CB8AC3E}">
        <p14:creationId xmlns:p14="http://schemas.microsoft.com/office/powerpoint/2010/main" val="2733972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cs typeface="Arial"/>
              </a:rPr>
              <a:t>Isolamento</a:t>
            </a:r>
            <a:endParaRPr lang="pt-BR"/>
          </a:p>
        </p:txBody>
      </p:sp>
    </p:spTree>
    <p:extLst>
      <p:ext uri="{BB962C8B-B14F-4D97-AF65-F5344CB8AC3E}">
        <p14:creationId xmlns:p14="http://schemas.microsoft.com/office/powerpoint/2010/main" val="18921843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a:solidFill>
            <a:srgbClr val="EA4E6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ea typeface="+mn-lt"/>
                <a:cs typeface="+mn-lt"/>
              </a:rPr>
              <a:t>Atomicidade</a:t>
            </a:r>
            <a:endParaRPr lang="pt-BR"/>
          </a:p>
        </p:txBody>
      </p:sp>
      <p:sp>
        <p:nvSpPr>
          <p:cNvPr id="4" name="CaixaDeTexto 3">
            <a:extLst>
              <a:ext uri="{FF2B5EF4-FFF2-40B4-BE49-F238E27FC236}">
                <a16:creationId xmlns:a16="http://schemas.microsoft.com/office/drawing/2014/main" id="{9A4A278B-2706-8AE8-7E5D-013C388323F8}"/>
              </a:ext>
            </a:extLst>
          </p:cNvPr>
          <p:cNvSpPr txBox="1"/>
          <p:nvPr/>
        </p:nvSpPr>
        <p:spPr>
          <a:xfrm>
            <a:off x="6866627" y="3561631"/>
            <a:ext cx="16325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b="1">
                <a:latin typeface="Calibri"/>
                <a:ea typeface="Calibri"/>
                <a:cs typeface="Calibri"/>
              </a:rPr>
              <a:t>8 ou 80!</a:t>
            </a:r>
          </a:p>
        </p:txBody>
      </p:sp>
    </p:spTree>
    <p:extLst>
      <p:ext uri="{BB962C8B-B14F-4D97-AF65-F5344CB8AC3E}">
        <p14:creationId xmlns:p14="http://schemas.microsoft.com/office/powerpoint/2010/main" val="19543524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162</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2" name="Retângulo: Cantos Arredondados 1">
            <a:extLst>
              <a:ext uri="{FF2B5EF4-FFF2-40B4-BE49-F238E27FC236}">
                <a16:creationId xmlns:a16="http://schemas.microsoft.com/office/drawing/2014/main" id="{5A9B301D-F269-3C5F-E01A-21AE2D7CD4DB}"/>
              </a:ext>
            </a:extLst>
          </p:cNvPr>
          <p:cNvSpPr/>
          <p:nvPr/>
        </p:nvSpPr>
        <p:spPr>
          <a:xfrm>
            <a:off x="5257800" y="1413653"/>
            <a:ext cx="3526046" cy="65776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sz="2400">
                <a:latin typeface="Calibri"/>
                <a:cs typeface="Calibri"/>
              </a:rPr>
              <a:t>Operacional</a:t>
            </a:r>
          </a:p>
        </p:txBody>
      </p:sp>
      <p:sp>
        <p:nvSpPr>
          <p:cNvPr id="8" name="Retângulo: Cantos Arredondados 7">
            <a:extLst>
              <a:ext uri="{FF2B5EF4-FFF2-40B4-BE49-F238E27FC236}">
                <a16:creationId xmlns:a16="http://schemas.microsoft.com/office/drawing/2014/main" id="{FE60F93A-25ED-A7D1-3E96-70BA1D5C7E02}"/>
              </a:ext>
            </a:extLst>
          </p:cNvPr>
          <p:cNvSpPr/>
          <p:nvPr/>
        </p:nvSpPr>
        <p:spPr>
          <a:xfrm>
            <a:off x="4104016" y="2308644"/>
            <a:ext cx="3526046" cy="657764"/>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0" name="Retângulo: Cantos Arredondados 9">
            <a:extLst>
              <a:ext uri="{FF2B5EF4-FFF2-40B4-BE49-F238E27FC236}">
                <a16:creationId xmlns:a16="http://schemas.microsoft.com/office/drawing/2014/main" id="{D77C75C0-EEC1-0B1F-E1B1-C0CB85F6A309}"/>
              </a:ext>
            </a:extLst>
          </p:cNvPr>
          <p:cNvSpPr/>
          <p:nvPr/>
        </p:nvSpPr>
        <p:spPr>
          <a:xfrm>
            <a:off x="2874753" y="3203635"/>
            <a:ext cx="3526046" cy="657764"/>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1" name="Retângulo: Cantos Arredondados 10">
            <a:extLst>
              <a:ext uri="{FF2B5EF4-FFF2-40B4-BE49-F238E27FC236}">
                <a16:creationId xmlns:a16="http://schemas.microsoft.com/office/drawing/2014/main" id="{4F153219-26A8-46EE-73CA-80A609426733}"/>
              </a:ext>
            </a:extLst>
          </p:cNvPr>
          <p:cNvSpPr/>
          <p:nvPr/>
        </p:nvSpPr>
        <p:spPr>
          <a:xfrm>
            <a:off x="2443432" y="4174106"/>
            <a:ext cx="6221800" cy="65776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err="1">
                <a:latin typeface="Calibri"/>
                <a:cs typeface="Calibri"/>
              </a:rPr>
              <a:t>Transaction-driven</a:t>
            </a:r>
          </a:p>
        </p:txBody>
      </p:sp>
      <p:sp>
        <p:nvSpPr>
          <p:cNvPr id="6" name="Balão de Pensamento: Nuvem 5">
            <a:extLst>
              <a:ext uri="{FF2B5EF4-FFF2-40B4-BE49-F238E27FC236}">
                <a16:creationId xmlns:a16="http://schemas.microsoft.com/office/drawing/2014/main" id="{F38DA08C-E1B3-D0D2-9CF7-53D780B87A01}"/>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Qual contexto?</a:t>
            </a:r>
          </a:p>
        </p:txBody>
      </p:sp>
    </p:spTree>
    <p:extLst>
      <p:ext uri="{BB962C8B-B14F-4D97-AF65-F5344CB8AC3E}">
        <p14:creationId xmlns:p14="http://schemas.microsoft.com/office/powerpoint/2010/main" val="38539729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163</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pic>
        <p:nvPicPr>
          <p:cNvPr id="18" name="Imagem 18" descr="Ícone&#10;&#10;Descrição gerada automaticamente">
            <a:extLst>
              <a:ext uri="{FF2B5EF4-FFF2-40B4-BE49-F238E27FC236}">
                <a16:creationId xmlns:a16="http://schemas.microsoft.com/office/drawing/2014/main" id="{1D68E061-B87C-58B6-DDF1-8E4A67FE7446}"/>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20" name="Imagem 2" descr="Tela de computador com ícones coloridos&#10;&#10;Descrição gerada automaticamente">
            <a:extLst>
              <a:ext uri="{FF2B5EF4-FFF2-40B4-BE49-F238E27FC236}">
                <a16:creationId xmlns:a16="http://schemas.microsoft.com/office/drawing/2014/main" id="{7710AC56-57AD-1391-8DA1-F02900976478}"/>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31010763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164</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sp>
        <p:nvSpPr>
          <p:cNvPr id="8" name="Texto Explicativo: Seta para Baixo 7">
            <a:extLst>
              <a:ext uri="{FF2B5EF4-FFF2-40B4-BE49-F238E27FC236}">
                <a16:creationId xmlns:a16="http://schemas.microsoft.com/office/drawing/2014/main" id="{06D96C7D-0153-BD12-D6C5-E226D3020C93}"/>
              </a:ext>
            </a:extLst>
          </p:cNvPr>
          <p:cNvSpPr/>
          <p:nvPr/>
        </p:nvSpPr>
        <p:spPr>
          <a:xfrm rot="-1500000">
            <a:off x="2236258" y="1379009"/>
            <a:ext cx="1799166" cy="846666"/>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600">
                <a:latin typeface="Calibri"/>
                <a:cs typeface="Calibri"/>
              </a:rPr>
              <a:t>Ambiente de BD</a:t>
            </a:r>
          </a:p>
        </p:txBody>
      </p:sp>
      <p:sp>
        <p:nvSpPr>
          <p:cNvPr id="18" name="Texto Explicativo: Seta para Baixo 17">
            <a:extLst>
              <a:ext uri="{FF2B5EF4-FFF2-40B4-BE49-F238E27FC236}">
                <a16:creationId xmlns:a16="http://schemas.microsoft.com/office/drawing/2014/main" id="{5D5665CB-6150-600B-818F-91D04440AC26}"/>
              </a:ext>
            </a:extLst>
          </p:cNvPr>
          <p:cNvSpPr/>
          <p:nvPr/>
        </p:nvSpPr>
        <p:spPr>
          <a:xfrm rot="-1500000">
            <a:off x="6395507" y="1453092"/>
            <a:ext cx="1799166" cy="846666"/>
          </a:xfrm>
          <a:prstGeom prst="downArrow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Data </a:t>
            </a:r>
            <a:r>
              <a:rPr lang="pt-BR" sz="1600" err="1">
                <a:latin typeface="Calibri"/>
                <a:cs typeface="Calibri"/>
              </a:rPr>
              <a:t>Warehouse</a:t>
            </a:r>
          </a:p>
        </p:txBody>
      </p:sp>
      <p:pic>
        <p:nvPicPr>
          <p:cNvPr id="10" name="Imagem 18" descr="Ícone&#10;&#10;Descrição gerada automaticamente">
            <a:extLst>
              <a:ext uri="{FF2B5EF4-FFF2-40B4-BE49-F238E27FC236}">
                <a16:creationId xmlns:a16="http://schemas.microsoft.com/office/drawing/2014/main" id="{70A4D201-450A-C093-F716-D7638EEDDF42}"/>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11" name="Imagem 2" descr="Tela de computador com ícones coloridos&#10;&#10;Descrição gerada automaticamente">
            <a:extLst>
              <a:ext uri="{FF2B5EF4-FFF2-40B4-BE49-F238E27FC236}">
                <a16:creationId xmlns:a16="http://schemas.microsoft.com/office/drawing/2014/main" id="{60D26F33-7851-6DC4-C20A-C12964296982}"/>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40221368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6</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580686"/>
            <a:ext cx="7065244"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200" b="1" err="1">
                <a:solidFill>
                  <a:srgbClr val="EA4E60"/>
                </a:solidFill>
                <a:latin typeface="Century Gothic"/>
              </a:rPr>
              <a:t>Explorando</a:t>
            </a:r>
            <a:r>
              <a:rPr lang="en-US" sz="3200" b="1">
                <a:solidFill>
                  <a:srgbClr val="EA4E60"/>
                </a:solidFill>
                <a:latin typeface="Century Gothic"/>
              </a:rPr>
              <a:t> </a:t>
            </a:r>
            <a:r>
              <a:rPr lang="en-US" sz="3200" b="1" err="1">
                <a:solidFill>
                  <a:srgbClr val="EA4E60"/>
                </a:solidFill>
                <a:latin typeface="Century Gothic"/>
              </a:rPr>
              <a:t>abordagem</a:t>
            </a:r>
            <a:r>
              <a:rPr lang="en-US" sz="3200" b="1">
                <a:solidFill>
                  <a:srgbClr val="EA4E60"/>
                </a:solidFill>
                <a:latin typeface="Century Gothic"/>
              </a:rPr>
              <a:t> de SGBDs – </a:t>
            </a:r>
            <a:r>
              <a:rPr lang="en-US" sz="3200" b="1" err="1">
                <a:solidFill>
                  <a:srgbClr val="EA4E60"/>
                </a:solidFill>
                <a:latin typeface="Century Gothic"/>
              </a:rPr>
              <a:t>Atores</a:t>
            </a:r>
            <a:r>
              <a:rPr lang="en-US" sz="3200" b="1">
                <a:solidFill>
                  <a:srgbClr val="EA4E60"/>
                </a:solidFill>
                <a:latin typeface="Century Gothic"/>
              </a:rPr>
              <a:t>, Workers </a:t>
            </a:r>
            <a:r>
              <a:rPr lang="en-US" sz="3200" b="1" err="1">
                <a:solidFill>
                  <a:srgbClr val="EA4E60"/>
                </a:solidFill>
                <a:latin typeface="Century Gothic"/>
              </a:rPr>
              <a:t>nos</a:t>
            </a:r>
            <a:r>
              <a:rPr lang="en-US" sz="3200" b="1">
                <a:solidFill>
                  <a:srgbClr val="EA4E60"/>
                </a:solidFill>
                <a:latin typeface="Century Gothic"/>
              </a:rPr>
              <a:t> </a:t>
            </a:r>
            <a:r>
              <a:rPr lang="en-US" sz="3200" b="1" err="1">
                <a:solidFill>
                  <a:srgbClr val="EA4E60"/>
                </a:solidFill>
                <a:latin typeface="Century Gothic"/>
              </a:rPr>
              <a:t>bastidores</a:t>
            </a:r>
            <a:r>
              <a:rPr lang="en-US" sz="3200" b="1">
                <a:solidFill>
                  <a:srgbClr val="EA4E60"/>
                </a:solidFill>
                <a:latin typeface="Century Gothic"/>
              </a:rPr>
              <a:t>, </a:t>
            </a:r>
            <a:r>
              <a:rPr lang="en-US" sz="3200" b="1" err="1">
                <a:solidFill>
                  <a:srgbClr val="EA4E60"/>
                </a:solidFill>
                <a:latin typeface="Century Gothic"/>
              </a:rPr>
              <a:t>Vantagens</a:t>
            </a:r>
            <a:r>
              <a:rPr lang="en-US" sz="3200" b="1">
                <a:solidFill>
                  <a:srgbClr val="EA4E60"/>
                </a:solidFill>
                <a:latin typeface="Century Gothic"/>
              </a:rPr>
              <a:t> e Quando </a:t>
            </a:r>
            <a:r>
              <a:rPr lang="en-US" sz="3200" b="1" err="1">
                <a:solidFill>
                  <a:srgbClr val="EA4E60"/>
                </a:solidFill>
                <a:latin typeface="Century Gothic"/>
              </a:rPr>
              <a:t>não</a:t>
            </a:r>
            <a:r>
              <a:rPr lang="en-US" sz="3200" b="1">
                <a:solidFill>
                  <a:srgbClr val="EA4E60"/>
                </a:solidFill>
                <a:latin typeface="Century Gothic"/>
              </a:rPr>
              <a:t> </a:t>
            </a:r>
            <a:r>
              <a:rPr lang="en-US" sz="3200" b="1" err="1">
                <a:solidFill>
                  <a:srgbClr val="EA4E60"/>
                </a:solidFill>
                <a:latin typeface="Century Gothic"/>
              </a:rPr>
              <a:t>utilizar</a:t>
            </a:r>
            <a:r>
              <a:rPr lang="en-US" sz="3200" b="1">
                <a:solidFill>
                  <a:srgbClr val="EA4E60"/>
                </a:solidFill>
                <a:latin typeface="Century Gothic"/>
              </a:rPr>
              <a:t>?</a:t>
            </a: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271839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03828946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2539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Quais </a:t>
            </a:r>
            <a:r>
              <a:rPr lang="en-US" sz="4400" b="1" err="1">
                <a:solidFill>
                  <a:srgbClr val="EA4E60"/>
                </a:solidFill>
                <a:latin typeface="Century Gothic"/>
              </a:rPr>
              <a:t>são</a:t>
            </a:r>
            <a:r>
              <a:rPr lang="en-US" sz="4400" b="1">
                <a:solidFill>
                  <a:srgbClr val="EA4E60"/>
                </a:solidFill>
                <a:latin typeface="Century Gothic"/>
              </a:rPr>
              <a:t> </a:t>
            </a:r>
            <a:r>
              <a:rPr lang="en-US" sz="4400" b="1" err="1">
                <a:solidFill>
                  <a:srgbClr val="EA4E60"/>
                </a:solidFill>
                <a:latin typeface="Century Gothic"/>
              </a:rPr>
              <a:t>os</a:t>
            </a:r>
            <a:r>
              <a:rPr lang="en-US" sz="4400" b="1">
                <a:solidFill>
                  <a:srgbClr val="EA4E60"/>
                </a:solidFill>
                <a:latin typeface="Century Gothic"/>
              </a:rPr>
              <a:t> </a:t>
            </a:r>
            <a:r>
              <a:rPr lang="en-US" sz="4400" b="1" err="1">
                <a:solidFill>
                  <a:srgbClr val="EA4E60"/>
                </a:solidFill>
                <a:latin typeface="Century Gothic"/>
              </a:rPr>
              <a:t>atores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0199483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168</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Tree>
    <p:extLst>
      <p:ext uri="{BB962C8B-B14F-4D97-AF65-F5344CB8AC3E}">
        <p14:creationId xmlns:p14="http://schemas.microsoft.com/office/powerpoint/2010/main" val="25547413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169</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
        <p:nvSpPr>
          <p:cNvPr id="3" name="Retângulo: Cantos Arredondados 2">
            <a:extLst>
              <a:ext uri="{FF2B5EF4-FFF2-40B4-BE49-F238E27FC236}">
                <a16:creationId xmlns:a16="http://schemas.microsoft.com/office/drawing/2014/main" id="{144EC142-B474-41AC-75BD-B85805633CFB}"/>
              </a:ext>
            </a:extLst>
          </p:cNvPr>
          <p:cNvSpPr/>
          <p:nvPr/>
        </p:nvSpPr>
        <p:spPr>
          <a:xfrm>
            <a:off x="5368925" y="447675"/>
            <a:ext cx="1862666" cy="381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Design</a:t>
            </a:r>
            <a:endParaRPr lang="pt-BR"/>
          </a:p>
        </p:txBody>
      </p:sp>
      <p:sp>
        <p:nvSpPr>
          <p:cNvPr id="10" name="Retângulo: Cantos Arredondados 9">
            <a:extLst>
              <a:ext uri="{FF2B5EF4-FFF2-40B4-BE49-F238E27FC236}">
                <a16:creationId xmlns:a16="http://schemas.microsoft.com/office/drawing/2014/main" id="{E193668D-7E76-97FB-DC3E-7904AC3FA073}"/>
              </a:ext>
            </a:extLst>
          </p:cNvPr>
          <p:cNvSpPr/>
          <p:nvPr/>
        </p:nvSpPr>
        <p:spPr>
          <a:xfrm>
            <a:off x="3855508" y="1230841"/>
            <a:ext cx="1862666" cy="381000"/>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Manutenção</a:t>
            </a:r>
            <a:endParaRPr lang="pt-BR"/>
          </a:p>
        </p:txBody>
      </p:sp>
      <p:sp>
        <p:nvSpPr>
          <p:cNvPr id="11" name="Retângulo: Cantos Arredondados 10">
            <a:extLst>
              <a:ext uri="{FF2B5EF4-FFF2-40B4-BE49-F238E27FC236}">
                <a16:creationId xmlns:a16="http://schemas.microsoft.com/office/drawing/2014/main" id="{2C6F17FB-C83A-795E-E317-B6ACB287D1CB}"/>
              </a:ext>
            </a:extLst>
          </p:cNvPr>
          <p:cNvSpPr/>
          <p:nvPr/>
        </p:nvSpPr>
        <p:spPr>
          <a:xfrm>
            <a:off x="6723591" y="1040340"/>
            <a:ext cx="1862666" cy="38100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Usabilidade</a:t>
            </a:r>
            <a:endParaRPr lang="pt-BR"/>
          </a:p>
        </p:txBody>
      </p:sp>
      <p:pic>
        <p:nvPicPr>
          <p:cNvPr id="7" name="Imagem 8" descr="Desenho de placa de sinalização de trânsito&#10;&#10;Descrição gerada automaticamente">
            <a:extLst>
              <a:ext uri="{FF2B5EF4-FFF2-40B4-BE49-F238E27FC236}">
                <a16:creationId xmlns:a16="http://schemas.microsoft.com/office/drawing/2014/main" id="{CAE119F6-5863-CAEA-BBDD-BA8F7311D448}"/>
              </a:ext>
            </a:extLst>
          </p:cNvPr>
          <p:cNvPicPr>
            <a:picLocks noChangeAspect="1"/>
          </p:cNvPicPr>
          <p:nvPr/>
        </p:nvPicPr>
        <p:blipFill>
          <a:blip r:embed="rId5"/>
          <a:stretch>
            <a:fillRect/>
          </a:stretch>
        </p:blipFill>
        <p:spPr>
          <a:xfrm>
            <a:off x="6841067" y="2701054"/>
            <a:ext cx="1399117" cy="1392393"/>
          </a:xfrm>
          <a:prstGeom prst="rect">
            <a:avLst/>
          </a:prstGeom>
        </p:spPr>
      </p:pic>
    </p:spTree>
    <p:extLst>
      <p:ext uri="{BB962C8B-B14F-4D97-AF65-F5344CB8AC3E}">
        <p14:creationId xmlns:p14="http://schemas.microsoft.com/office/powerpoint/2010/main" val="12462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Tree>
    <p:extLst>
      <p:ext uri="{BB962C8B-B14F-4D97-AF65-F5344CB8AC3E}">
        <p14:creationId xmlns:p14="http://schemas.microsoft.com/office/powerpoint/2010/main" val="42452962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Dia</a:t>
            </a:r>
            <a:r>
              <a:rPr lang="en-US" sz="2400">
                <a:solidFill>
                  <a:srgbClr val="040A24"/>
                </a:solidFill>
                <a:latin typeface="Calibri"/>
                <a:cs typeface="Calibri"/>
              </a:rPr>
              <a:t>-a-</a:t>
            </a:r>
            <a:r>
              <a:rPr lang="en-US" sz="2400" err="1">
                <a:solidFill>
                  <a:srgbClr val="040A24"/>
                </a:solidFill>
                <a:latin typeface="Calibri"/>
                <a:cs typeface="Calibri"/>
              </a:rPr>
              <a:t>dia</a:t>
            </a:r>
            <a:endParaRPr lang="pt-BR" err="1"/>
          </a:p>
          <a:p>
            <a:pPr marL="342900" indent="-342900" algn="just">
              <a:lnSpc>
                <a:spcPct val="114999"/>
              </a:lnSpc>
              <a:spcBef>
                <a:spcPts val="1000"/>
              </a:spcBef>
              <a:buChar char="•"/>
            </a:pPr>
            <a:r>
              <a:rPr lang="en-US" sz="2400" err="1">
                <a:solidFill>
                  <a:srgbClr val="040A24"/>
                </a:solidFill>
                <a:latin typeface="Calibri"/>
                <a:ea typeface="Calibri"/>
                <a:cs typeface="Calibri"/>
              </a:rPr>
              <a:t>Diretamente</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ligados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ao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contexto</a:t>
            </a: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4">
            <a:extLst>
              <a:ext uri="{FF2B5EF4-FFF2-40B4-BE49-F238E27FC236}">
                <a16:creationId xmlns:a16="http://schemas.microsoft.com/office/drawing/2014/main" id="{742164B1-125A-CFF7-0407-79002C107DE5}"/>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Retângulo: Cantos Arredondados 4">
            <a:extLst>
              <a:ext uri="{FF2B5EF4-FFF2-40B4-BE49-F238E27FC236}">
                <a16:creationId xmlns:a16="http://schemas.microsoft.com/office/drawing/2014/main" id="{C4283E7D-3E74-9339-EB6C-EC21E6D876AD}"/>
              </a:ext>
            </a:extLst>
          </p:cNvPr>
          <p:cNvSpPr/>
          <p:nvPr/>
        </p:nvSpPr>
        <p:spPr>
          <a:xfrm>
            <a:off x="3373967" y="1056216"/>
            <a:ext cx="2074331" cy="539750"/>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Calibri"/>
              </a:rPr>
              <a:t>Administrador</a:t>
            </a:r>
          </a:p>
        </p:txBody>
      </p:sp>
      <p:sp>
        <p:nvSpPr>
          <p:cNvPr id="9" name="Retângulo: Cantos Arredondados 8">
            <a:extLst>
              <a:ext uri="{FF2B5EF4-FFF2-40B4-BE49-F238E27FC236}">
                <a16:creationId xmlns:a16="http://schemas.microsoft.com/office/drawing/2014/main" id="{FDC46349-5D2C-02ED-AE9C-B2B88ED44C60}"/>
              </a:ext>
            </a:extLst>
          </p:cNvPr>
          <p:cNvSpPr/>
          <p:nvPr/>
        </p:nvSpPr>
        <p:spPr>
          <a:xfrm>
            <a:off x="5839884" y="1849967"/>
            <a:ext cx="2360081" cy="603249"/>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Designers</a:t>
            </a:r>
          </a:p>
        </p:txBody>
      </p:sp>
      <p:sp>
        <p:nvSpPr>
          <p:cNvPr id="10" name="Retângulo: Cantos Arredondados 9">
            <a:extLst>
              <a:ext uri="{FF2B5EF4-FFF2-40B4-BE49-F238E27FC236}">
                <a16:creationId xmlns:a16="http://schemas.microsoft.com/office/drawing/2014/main" id="{CB50259D-8924-AA06-2B2E-D4461AC89FFF}"/>
              </a:ext>
            </a:extLst>
          </p:cNvPr>
          <p:cNvSpPr/>
          <p:nvPr/>
        </p:nvSpPr>
        <p:spPr>
          <a:xfrm>
            <a:off x="3754966" y="3691466"/>
            <a:ext cx="2381247" cy="560916"/>
          </a:xfrm>
          <a:prstGeom prst="roundRect">
            <a:avLst/>
          </a:prstGeom>
          <a:solidFill>
            <a:schemeClr val="accent4">
              <a:lumMod val="75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Usuários finais</a:t>
            </a:r>
          </a:p>
        </p:txBody>
      </p:sp>
      <p:pic>
        <p:nvPicPr>
          <p:cNvPr id="7" name="Imagem 7" descr="Tela de computador com ícones coloridos&#10;&#10;Descrição gerada automaticamente">
            <a:extLst>
              <a:ext uri="{FF2B5EF4-FFF2-40B4-BE49-F238E27FC236}">
                <a16:creationId xmlns:a16="http://schemas.microsoft.com/office/drawing/2014/main" id="{43880457-C5F5-CA21-A8AB-38CE02848457}"/>
              </a:ext>
            </a:extLst>
          </p:cNvPr>
          <p:cNvPicPr>
            <a:picLocks noChangeAspect="1"/>
          </p:cNvPicPr>
          <p:nvPr/>
        </p:nvPicPr>
        <p:blipFill>
          <a:blip r:embed="rId4"/>
          <a:stretch>
            <a:fillRect/>
          </a:stretch>
        </p:blipFill>
        <p:spPr>
          <a:xfrm>
            <a:off x="6724650" y="3916891"/>
            <a:ext cx="1896534" cy="1066800"/>
          </a:xfrm>
          <a:prstGeom prst="rect">
            <a:avLst/>
          </a:prstGeom>
        </p:spPr>
      </p:pic>
    </p:spTree>
    <p:extLst>
      <p:ext uri="{BB962C8B-B14F-4D97-AF65-F5344CB8AC3E}">
        <p14:creationId xmlns:p14="http://schemas.microsoft.com/office/powerpoint/2010/main" val="35544581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5" descr="Desenho de personagem de desenho animado&#10;&#10;Descrição gerada automaticamente">
            <a:extLst>
              <a:ext uri="{FF2B5EF4-FFF2-40B4-BE49-F238E27FC236}">
                <a16:creationId xmlns:a16="http://schemas.microsoft.com/office/drawing/2014/main" id="{87DEF315-B47C-DB01-7AA0-E5BCE3099FA3}"/>
              </a:ext>
            </a:extLst>
          </p:cNvPr>
          <p:cNvPicPr>
            <a:picLocks noChangeAspect="1"/>
          </p:cNvPicPr>
          <p:nvPr/>
        </p:nvPicPr>
        <p:blipFill rotWithShape="1">
          <a:blip r:embed="rId3"/>
          <a:srcRect r="7035" b="-271"/>
          <a:stretch/>
        </p:blipFill>
        <p:spPr>
          <a:xfrm>
            <a:off x="6827309" y="2180696"/>
            <a:ext cx="1965789" cy="2970291"/>
          </a:xfrm>
          <a:prstGeom prst="rect">
            <a:avLst/>
          </a:prstGeom>
        </p:spPr>
      </p:pic>
      <p:sp>
        <p:nvSpPr>
          <p:cNvPr id="3" name="Retângulo: Cantos Arredondados 2">
            <a:extLst>
              <a:ext uri="{FF2B5EF4-FFF2-40B4-BE49-F238E27FC236}">
                <a16:creationId xmlns:a16="http://schemas.microsoft.com/office/drawing/2014/main" id="{57DE0251-A771-A83C-17F9-F9550488E760}"/>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Designer</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Designer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179549"/>
            <a:ext cx="4365652" cy="2141785"/>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Identificar</a:t>
            </a:r>
            <a:r>
              <a:rPr lang="en-US" sz="2400">
                <a:solidFill>
                  <a:srgbClr val="040A24"/>
                </a:solidFill>
                <a:latin typeface="Calibri"/>
                <a:cs typeface="Calibri"/>
              </a:rPr>
              <a:t> dados e </a:t>
            </a:r>
            <a:r>
              <a:rPr lang="en-US" sz="2400" err="1">
                <a:solidFill>
                  <a:srgbClr val="040A24"/>
                </a:solidFill>
                <a:latin typeface="Calibri"/>
                <a:cs typeface="Calibri"/>
              </a:rPr>
              <a:t>requisitos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Represenação</a:t>
            </a:r>
            <a:r>
              <a:rPr lang="en-US" sz="2400">
                <a:solidFill>
                  <a:srgbClr val="040A24"/>
                </a:solidFill>
                <a:latin typeface="Calibri"/>
                <a:cs typeface="Calibri"/>
              </a:rPr>
              <a:t> e Estrutura</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a:solidFill>
                  <a:srgbClr val="040A24"/>
                </a:solidFill>
                <a:latin typeface="Calibri"/>
                <a:ea typeface="Calibri"/>
                <a:cs typeface="Calibri"/>
              </a:rPr>
              <a:t>Fase </a:t>
            </a:r>
            <a:r>
              <a:rPr lang="en-US" sz="2400" err="1">
                <a:solidFill>
                  <a:srgbClr val="040A24"/>
                </a:solidFill>
                <a:latin typeface="Calibri"/>
                <a:ea typeface="Calibri"/>
                <a:cs typeface="Calibri"/>
              </a:rPr>
              <a:t>preliminar</a:t>
            </a:r>
          </a:p>
        </p:txBody>
      </p:sp>
      <p:pic>
        <p:nvPicPr>
          <p:cNvPr id="5" name="Imagem 5" descr="Interface gráfica do usuário, Diagrama&#10;&#10;Descrição gerada automaticamente">
            <a:extLst>
              <a:ext uri="{FF2B5EF4-FFF2-40B4-BE49-F238E27FC236}">
                <a16:creationId xmlns:a16="http://schemas.microsoft.com/office/drawing/2014/main" id="{5F683D6A-0A90-8C73-D825-C7CF400BA21D}"/>
              </a:ext>
            </a:extLst>
          </p:cNvPr>
          <p:cNvPicPr>
            <a:picLocks noChangeAspect="1"/>
          </p:cNvPicPr>
          <p:nvPr/>
        </p:nvPicPr>
        <p:blipFill>
          <a:blip r:embed="rId4"/>
          <a:stretch>
            <a:fillRect/>
          </a:stretch>
        </p:blipFill>
        <p:spPr>
          <a:xfrm>
            <a:off x="5126567" y="197454"/>
            <a:ext cx="2743200" cy="1721759"/>
          </a:xfrm>
          <a:prstGeom prst="rect">
            <a:avLst/>
          </a:prstGeom>
        </p:spPr>
      </p:pic>
      <p:sp>
        <p:nvSpPr>
          <p:cNvPr id="9" name="Retângulo: Cantos Arredondados 8">
            <a:extLst>
              <a:ext uri="{FF2B5EF4-FFF2-40B4-BE49-F238E27FC236}">
                <a16:creationId xmlns:a16="http://schemas.microsoft.com/office/drawing/2014/main" id="{DDBF1012-716F-613A-64DA-5429AAEA03B1}"/>
              </a:ext>
            </a:extLst>
          </p:cNvPr>
          <p:cNvSpPr/>
          <p:nvPr/>
        </p:nvSpPr>
        <p:spPr>
          <a:xfrm>
            <a:off x="2865966" y="4411132"/>
            <a:ext cx="4011081" cy="423333"/>
          </a:xfrm>
          <a:prstGeom prst="round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solidFill>
                  <a:schemeClr val="bg1">
                    <a:lumMod val="65000"/>
                  </a:schemeClr>
                </a:solidFill>
                <a:latin typeface="Calibri"/>
                <a:cs typeface="Calibri"/>
              </a:rPr>
              <a:t>Modelagem</a:t>
            </a:r>
          </a:p>
        </p:txBody>
      </p:sp>
      <p:pic>
        <p:nvPicPr>
          <p:cNvPr id="6" name="Imagem 7" descr="Placa azul com letras brancas&#10;&#10;Descrição gerada automaticamente">
            <a:extLst>
              <a:ext uri="{FF2B5EF4-FFF2-40B4-BE49-F238E27FC236}">
                <a16:creationId xmlns:a16="http://schemas.microsoft.com/office/drawing/2014/main" id="{F683435C-2315-0B12-A85E-17675F3814FF}"/>
              </a:ext>
            </a:extLst>
          </p:cNvPr>
          <p:cNvPicPr>
            <a:picLocks noChangeAspect="1"/>
          </p:cNvPicPr>
          <p:nvPr/>
        </p:nvPicPr>
        <p:blipFill>
          <a:blip r:embed="rId5"/>
          <a:stretch>
            <a:fillRect/>
          </a:stretch>
        </p:blipFill>
        <p:spPr>
          <a:xfrm>
            <a:off x="2935818" y="1487255"/>
            <a:ext cx="2044700" cy="655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m 9" descr="Uma imagem contendo Ícone&#10;&#10;Descrição gerada automaticamente">
            <a:extLst>
              <a:ext uri="{FF2B5EF4-FFF2-40B4-BE49-F238E27FC236}">
                <a16:creationId xmlns:a16="http://schemas.microsoft.com/office/drawing/2014/main" id="{9B14A2AE-EE7A-9DF3-3F29-EBB3112702B0}"/>
              </a:ext>
            </a:extLst>
          </p:cNvPr>
          <p:cNvPicPr>
            <a:picLocks noChangeAspect="1"/>
          </p:cNvPicPr>
          <p:nvPr/>
        </p:nvPicPr>
        <p:blipFill rotWithShape="1">
          <a:blip r:embed="rId6"/>
          <a:srcRect r="-671" b="3175"/>
          <a:stretch/>
        </p:blipFill>
        <p:spPr>
          <a:xfrm>
            <a:off x="469900" y="2004655"/>
            <a:ext cx="1737798" cy="1409301"/>
          </a:xfrm>
          <a:prstGeom prst="rect">
            <a:avLst/>
          </a:prstGeom>
        </p:spPr>
      </p:pic>
    </p:spTree>
    <p:extLst>
      <p:ext uri="{BB962C8B-B14F-4D97-AF65-F5344CB8AC3E}">
        <p14:creationId xmlns:p14="http://schemas.microsoft.com/office/powerpoint/2010/main" val="11104993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Administrador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Gerencia</a:t>
            </a:r>
            <a:r>
              <a:rPr lang="en-US" sz="2400">
                <a:solidFill>
                  <a:srgbClr val="040A24"/>
                </a:solidFill>
                <a:latin typeface="Calibri"/>
                <a:cs typeface="Calibri"/>
              </a:rPr>
              <a:t> </a:t>
            </a:r>
            <a:r>
              <a:rPr lang="en-US" sz="2400" err="1">
                <a:solidFill>
                  <a:srgbClr val="040A24"/>
                </a:solidFill>
                <a:latin typeface="Calibri"/>
                <a:cs typeface="Calibri"/>
              </a:rPr>
              <a:t>Recursos</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Orquestração</a:t>
            </a:r>
          </a:p>
          <a:p>
            <a:pPr marL="342900" indent="-342900" algn="just">
              <a:lnSpc>
                <a:spcPct val="114999"/>
              </a:lnSpc>
              <a:spcBef>
                <a:spcPts val="1000"/>
              </a:spcBef>
              <a:buChar char="•"/>
            </a:pPr>
            <a:r>
              <a:rPr lang="en-US" sz="2400" err="1">
                <a:solidFill>
                  <a:srgbClr val="040A24"/>
                </a:solidFill>
                <a:latin typeface="Calibri"/>
                <a:ea typeface="Calibri"/>
                <a:cs typeface="Calibri"/>
              </a:rPr>
              <a:t>Autorização</a:t>
            </a:r>
            <a:r>
              <a:rPr lang="en-US" sz="2400">
                <a:solidFill>
                  <a:srgbClr val="040A24"/>
                </a:solidFill>
                <a:latin typeface="Calibri"/>
                <a:ea typeface="Calibri"/>
                <a:cs typeface="Calibri"/>
              </a:rPr>
              <a:t> de </a:t>
            </a:r>
            <a:r>
              <a:rPr lang="en-US" sz="2400" err="1">
                <a:solidFill>
                  <a:srgbClr val="040A24"/>
                </a:solidFill>
                <a:latin typeface="Calibri"/>
                <a:ea typeface="Calibri"/>
                <a:cs typeface="Calibri"/>
              </a:rPr>
              <a:t>acesso</a:t>
            </a:r>
          </a:p>
        </p:txBody>
      </p:sp>
      <p:sp>
        <p:nvSpPr>
          <p:cNvPr id="5" name="Retângulo: Cantos Arredondados 4">
            <a:extLst>
              <a:ext uri="{FF2B5EF4-FFF2-40B4-BE49-F238E27FC236}">
                <a16:creationId xmlns:a16="http://schemas.microsoft.com/office/drawing/2014/main" id="{C4283E7D-3E74-9339-EB6C-EC21E6D876AD}"/>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800">
                <a:latin typeface="Calibri"/>
                <a:cs typeface="Calibri"/>
              </a:rPr>
              <a:t>DBA</a:t>
            </a:r>
          </a:p>
        </p:txBody>
      </p:sp>
      <p:pic>
        <p:nvPicPr>
          <p:cNvPr id="3" name="Imagem 5">
            <a:extLst>
              <a:ext uri="{FF2B5EF4-FFF2-40B4-BE49-F238E27FC236}">
                <a16:creationId xmlns:a16="http://schemas.microsoft.com/office/drawing/2014/main" id="{863BF347-2438-AC50-8BC1-B3DFE2DDAF18}"/>
              </a:ext>
            </a:extLst>
          </p:cNvPr>
          <p:cNvPicPr>
            <a:picLocks noChangeAspect="1"/>
          </p:cNvPicPr>
          <p:nvPr/>
        </p:nvPicPr>
        <p:blipFill rotWithShape="1">
          <a:blip r:embed="rId3"/>
          <a:srcRect l="15891" r="22093" b="-925"/>
          <a:stretch/>
        </p:blipFill>
        <p:spPr>
          <a:xfrm>
            <a:off x="533401" y="1789642"/>
            <a:ext cx="1701213" cy="1557327"/>
          </a:xfrm>
          <a:prstGeom prst="rect">
            <a:avLst/>
          </a:prstGeom>
        </p:spPr>
      </p:pic>
      <p:sp>
        <p:nvSpPr>
          <p:cNvPr id="6" name="Chave Esquerda 5">
            <a:extLst>
              <a:ext uri="{FF2B5EF4-FFF2-40B4-BE49-F238E27FC236}">
                <a16:creationId xmlns:a16="http://schemas.microsoft.com/office/drawing/2014/main" id="{167BA305-E483-A118-9EC8-955AE6427144}"/>
              </a:ext>
            </a:extLst>
          </p:cNvPr>
          <p:cNvSpPr/>
          <p:nvPr/>
        </p:nvSpPr>
        <p:spPr>
          <a:xfrm>
            <a:off x="5690193" y="1627717"/>
            <a:ext cx="476250" cy="171449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nvGrpSpPr>
          <p:cNvPr id="14" name="Agrupar 13">
            <a:extLst>
              <a:ext uri="{FF2B5EF4-FFF2-40B4-BE49-F238E27FC236}">
                <a16:creationId xmlns:a16="http://schemas.microsoft.com/office/drawing/2014/main" id="{18545A94-F80E-519F-5893-37F14B2882B6}"/>
              </a:ext>
            </a:extLst>
          </p:cNvPr>
          <p:cNvGrpSpPr/>
          <p:nvPr/>
        </p:nvGrpSpPr>
        <p:grpSpPr>
          <a:xfrm>
            <a:off x="6332008" y="1633008"/>
            <a:ext cx="2184399" cy="1708149"/>
            <a:chOff x="6332008" y="1633008"/>
            <a:chExt cx="2184399" cy="1708149"/>
          </a:xfrm>
        </p:grpSpPr>
        <p:grpSp>
          <p:nvGrpSpPr>
            <p:cNvPr id="11" name="Agrupar 10">
              <a:extLst>
                <a:ext uri="{FF2B5EF4-FFF2-40B4-BE49-F238E27FC236}">
                  <a16:creationId xmlns:a16="http://schemas.microsoft.com/office/drawing/2014/main" id="{0364938B-C900-570F-A1E0-27D01615846E}"/>
                </a:ext>
              </a:extLst>
            </p:cNvPr>
            <p:cNvGrpSpPr/>
            <p:nvPr/>
          </p:nvGrpSpPr>
          <p:grpSpPr>
            <a:xfrm>
              <a:off x="6332008" y="1633008"/>
              <a:ext cx="2180166" cy="1111249"/>
              <a:chOff x="6384925" y="2236258"/>
              <a:chExt cx="1735666" cy="1111249"/>
            </a:xfrm>
          </p:grpSpPr>
          <p:sp>
            <p:nvSpPr>
              <p:cNvPr id="8" name="Retângulo: Cantos Arredondados 7">
                <a:extLst>
                  <a:ext uri="{FF2B5EF4-FFF2-40B4-BE49-F238E27FC236}">
                    <a16:creationId xmlns:a16="http://schemas.microsoft.com/office/drawing/2014/main" id="{3EAC45C8-E1FF-5CC0-5CBF-BE67B905DADA}"/>
                  </a:ext>
                </a:extLst>
              </p:cNvPr>
              <p:cNvSpPr/>
              <p:nvPr/>
            </p:nvSpPr>
            <p:spPr>
              <a:xfrm>
                <a:off x="6384925" y="2236258"/>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Base de dados</a:t>
                </a:r>
              </a:p>
            </p:txBody>
          </p:sp>
          <p:sp>
            <p:nvSpPr>
              <p:cNvPr id="13" name="Retângulo: Cantos Arredondados 12">
                <a:extLst>
                  <a:ext uri="{FF2B5EF4-FFF2-40B4-BE49-F238E27FC236}">
                    <a16:creationId xmlns:a16="http://schemas.microsoft.com/office/drawing/2014/main" id="{40E89253-B7F7-710A-B565-DEF323F02F4B}"/>
                  </a:ext>
                </a:extLst>
              </p:cNvPr>
              <p:cNvSpPr/>
              <p:nvPr/>
            </p:nvSpPr>
            <p:spPr>
              <a:xfrm>
                <a:off x="6384925" y="2850091"/>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SGBD</a:t>
                </a:r>
              </a:p>
            </p:txBody>
          </p:sp>
        </p:grpSp>
        <p:sp>
          <p:nvSpPr>
            <p:cNvPr id="12" name="Retângulo: Cantos Arredondados 11">
              <a:extLst>
                <a:ext uri="{FF2B5EF4-FFF2-40B4-BE49-F238E27FC236}">
                  <a16:creationId xmlns:a16="http://schemas.microsoft.com/office/drawing/2014/main" id="{7E60C55F-FEE9-5A98-3E76-5F9CB1B3931E}"/>
                </a:ext>
              </a:extLst>
            </p:cNvPr>
            <p:cNvSpPr/>
            <p:nvPr/>
          </p:nvSpPr>
          <p:spPr>
            <a:xfrm>
              <a:off x="6336241" y="2843741"/>
              <a:ext cx="21801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Softwares adicionais</a:t>
              </a:r>
            </a:p>
          </p:txBody>
        </p:sp>
      </p:grpSp>
      <p:pic>
        <p:nvPicPr>
          <p:cNvPr id="9" name="Imagem 9" descr="Ícone&#10;&#10;Descrição gerada automaticamente">
            <a:extLst>
              <a:ext uri="{FF2B5EF4-FFF2-40B4-BE49-F238E27FC236}">
                <a16:creationId xmlns:a16="http://schemas.microsoft.com/office/drawing/2014/main" id="{707F248A-F38F-798A-C118-90C973D026F1}"/>
              </a:ext>
            </a:extLst>
          </p:cNvPr>
          <p:cNvPicPr>
            <a:picLocks noChangeAspect="1"/>
          </p:cNvPicPr>
          <p:nvPr/>
        </p:nvPicPr>
        <p:blipFill rotWithShape="1">
          <a:blip r:embed="rId4"/>
          <a:srcRect l="16988" t="-690" r="22780" b="-690"/>
          <a:stretch/>
        </p:blipFill>
        <p:spPr>
          <a:xfrm>
            <a:off x="7603066" y="4043892"/>
            <a:ext cx="932611" cy="865835"/>
          </a:xfrm>
          <a:prstGeom prst="rect">
            <a:avLst/>
          </a:prstGeom>
        </p:spPr>
      </p:pic>
      <p:sp>
        <p:nvSpPr>
          <p:cNvPr id="10" name="Texto Explicativo: Seta para a Direita 9">
            <a:extLst>
              <a:ext uri="{FF2B5EF4-FFF2-40B4-BE49-F238E27FC236}">
                <a16:creationId xmlns:a16="http://schemas.microsoft.com/office/drawing/2014/main" id="{5EF98D7A-6C0D-8564-E89A-33E78F77B597}"/>
              </a:ext>
            </a:extLst>
          </p:cNvPr>
          <p:cNvSpPr/>
          <p:nvPr/>
        </p:nvSpPr>
        <p:spPr>
          <a:xfrm>
            <a:off x="5850467" y="4188883"/>
            <a:ext cx="1661582" cy="582082"/>
          </a:xfrm>
          <a:prstGeom prst="rightArrow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DBA Staff</a:t>
            </a:r>
            <a:endParaRPr lang="pt-BR"/>
          </a:p>
        </p:txBody>
      </p:sp>
    </p:spTree>
    <p:extLst>
      <p:ext uri="{BB962C8B-B14F-4D97-AF65-F5344CB8AC3E}">
        <p14:creationId xmlns:p14="http://schemas.microsoft.com/office/powerpoint/2010/main" val="41758336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cs typeface="Calibri"/>
              </a:rPr>
              <a:t>Accesso -&gt; Querying</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Categorizados</a:t>
            </a:r>
          </a:p>
          <a:p>
            <a:pPr algn="just">
              <a:lnSpc>
                <a:spcPct val="114999"/>
              </a:lnSpc>
              <a:spcBef>
                <a:spcPts val="1000"/>
              </a:spcBef>
            </a:pPr>
            <a:endParaRPr lang="en-US" sz="2400">
              <a:solidFill>
                <a:srgbClr val="040A24"/>
              </a:solidFill>
              <a:latin typeface="Calibri"/>
              <a:ea typeface="Calibri"/>
              <a:cs typeface="Calibri"/>
            </a:endParaRPr>
          </a:p>
        </p:txBody>
      </p:sp>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395816" y="1925880"/>
            <a:ext cx="2298605" cy="2078451"/>
          </a:xfrm>
          <a:prstGeom prst="rect">
            <a:avLst/>
          </a:prstGeom>
        </p:spPr>
      </p:pic>
      <p:sp>
        <p:nvSpPr>
          <p:cNvPr id="4" name="Retângulo: Cantos Arredondados 3">
            <a:extLst>
              <a:ext uri="{FF2B5EF4-FFF2-40B4-BE49-F238E27FC236}">
                <a16:creationId xmlns:a16="http://schemas.microsoft.com/office/drawing/2014/main" id="{97F5692B-CAA5-019D-1638-757364A01100}"/>
              </a:ext>
            </a:extLst>
          </p:cNvPr>
          <p:cNvSpPr/>
          <p:nvPr/>
        </p:nvSpPr>
        <p:spPr>
          <a:xfrm>
            <a:off x="6252634" y="2061633"/>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Update</a:t>
            </a:r>
            <a:endParaRPr lang="pt-BR"/>
          </a:p>
        </p:txBody>
      </p:sp>
      <p:sp>
        <p:nvSpPr>
          <p:cNvPr id="9" name="Retângulo: Cantos Arredondados 8">
            <a:extLst>
              <a:ext uri="{FF2B5EF4-FFF2-40B4-BE49-F238E27FC236}">
                <a16:creationId xmlns:a16="http://schemas.microsoft.com/office/drawing/2014/main" id="{BEDDA367-D4DB-C405-1977-59B8B3C08ED2}"/>
              </a:ext>
            </a:extLst>
          </p:cNvPr>
          <p:cNvSpPr/>
          <p:nvPr/>
        </p:nvSpPr>
        <p:spPr>
          <a:xfrm>
            <a:off x="6252633" y="2834216"/>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Reports</a:t>
            </a:r>
            <a:endParaRPr lang="pt-BR" err="1"/>
          </a:p>
        </p:txBody>
      </p:sp>
      <p:sp>
        <p:nvSpPr>
          <p:cNvPr id="5" name="Chave Esquerda 4">
            <a:extLst>
              <a:ext uri="{FF2B5EF4-FFF2-40B4-BE49-F238E27FC236}">
                <a16:creationId xmlns:a16="http://schemas.microsoft.com/office/drawing/2014/main" id="{AB318215-4C32-6E64-904D-55DB83C384CD}"/>
              </a:ext>
            </a:extLst>
          </p:cNvPr>
          <p:cNvSpPr/>
          <p:nvPr/>
        </p:nvSpPr>
        <p:spPr>
          <a:xfrm>
            <a:off x="5864818" y="2193925"/>
            <a:ext cx="296333" cy="1121832"/>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Tree>
    <p:extLst>
      <p:ext uri="{BB962C8B-B14F-4D97-AF65-F5344CB8AC3E}">
        <p14:creationId xmlns:p14="http://schemas.microsoft.com/office/powerpoint/2010/main" val="1663620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b="1" err="1">
                <a:solidFill>
                  <a:srgbClr val="040A24"/>
                </a:solidFill>
                <a:latin typeface="Calibri"/>
                <a:cs typeface="Calibri"/>
              </a:rPr>
              <a:t>Casuais</a:t>
            </a:r>
            <a:r>
              <a:rPr lang="en-US" sz="2400" b="1">
                <a:solidFill>
                  <a:srgbClr val="040A24"/>
                </a:solidFill>
                <a:latin typeface="Calibri"/>
                <a:cs typeface="Calibri"/>
              </a:rPr>
              <a:t> </a:t>
            </a:r>
            <a:endParaRPr lang="pt-BR" b="1"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Acessos ocasionais</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Diferentes informações</a:t>
            </a:r>
            <a:endParaRPr lang="pt-BR"/>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Uso de APIs</a:t>
            </a:r>
          </a:p>
        </p:txBody>
      </p:sp>
      <p:pic>
        <p:nvPicPr>
          <p:cNvPr id="8" name="Imagem 9">
            <a:extLst>
              <a:ext uri="{FF2B5EF4-FFF2-40B4-BE49-F238E27FC236}">
                <a16:creationId xmlns:a16="http://schemas.microsoft.com/office/drawing/2014/main" id="{DB861921-A4BD-FFD0-FB0D-923A5D914791}"/>
              </a:ext>
            </a:extLst>
          </p:cNvPr>
          <p:cNvPicPr>
            <a:picLocks noChangeAspect="1"/>
          </p:cNvPicPr>
          <p:nvPr/>
        </p:nvPicPr>
        <p:blipFill>
          <a:blip r:embed="rId4"/>
          <a:stretch>
            <a:fillRect/>
          </a:stretch>
        </p:blipFill>
        <p:spPr>
          <a:xfrm>
            <a:off x="6547380" y="2369080"/>
            <a:ext cx="2155825" cy="1252009"/>
          </a:xfrm>
          <a:prstGeom prst="rect">
            <a:avLst/>
          </a:prstGeom>
        </p:spPr>
      </p:pic>
    </p:spTree>
    <p:extLst>
      <p:ext uri="{BB962C8B-B14F-4D97-AF65-F5344CB8AC3E}">
        <p14:creationId xmlns:p14="http://schemas.microsoft.com/office/powerpoint/2010/main" val="38814587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Considerável porção</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Canned</a:t>
            </a:r>
            <a:r>
              <a:rPr lang="pt-BR">
                <a:cs typeface="Arial"/>
              </a:rPr>
              <a:t> </a:t>
            </a:r>
            <a:r>
              <a:rPr lang="pt-BR" err="1">
                <a:cs typeface="Arial"/>
              </a:rPr>
              <a:t>Transactions</a:t>
            </a:r>
            <a:endParaRPr lang="pt-BR" err="1"/>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Erro: raro</a:t>
            </a: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spTree>
    <p:extLst>
      <p:ext uri="{BB962C8B-B14F-4D97-AF65-F5344CB8AC3E}">
        <p14:creationId xmlns:p14="http://schemas.microsoft.com/office/powerpoint/2010/main" val="3003775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176</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pic>
        <p:nvPicPr>
          <p:cNvPr id="5" name="Imagem 7" descr="Interface gráfica do usuário, Aplicativo&#10;&#10;Descrição gerada automaticamente">
            <a:extLst>
              <a:ext uri="{FF2B5EF4-FFF2-40B4-BE49-F238E27FC236}">
                <a16:creationId xmlns:a16="http://schemas.microsoft.com/office/drawing/2014/main" id="{738C0740-A0BE-7307-40C9-3E6B670F9F60}"/>
              </a:ext>
            </a:extLst>
          </p:cNvPr>
          <p:cNvPicPr>
            <a:picLocks noChangeAspect="1"/>
          </p:cNvPicPr>
          <p:nvPr/>
        </p:nvPicPr>
        <p:blipFill>
          <a:blip r:embed="rId5"/>
          <a:stretch>
            <a:fillRect/>
          </a:stretch>
        </p:blipFill>
        <p:spPr>
          <a:xfrm>
            <a:off x="2396067" y="2011891"/>
            <a:ext cx="4362450" cy="2453216"/>
          </a:xfrm>
          <a:prstGeom prst="rect">
            <a:avLst/>
          </a:prstGeom>
        </p:spPr>
      </p:pic>
    </p:spTree>
    <p:extLst>
      <p:ext uri="{BB962C8B-B14F-4D97-AF65-F5344CB8AC3E}">
        <p14:creationId xmlns:p14="http://schemas.microsoft.com/office/powerpoint/2010/main" val="4234047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b="1" err="1">
                <a:solidFill>
                  <a:srgbClr val="040A24"/>
                </a:solidFill>
                <a:latin typeface="Calibri"/>
                <a:cs typeface="Calibri"/>
              </a:rPr>
              <a:t>Sofisticados</a:t>
            </a:r>
            <a:endParaRPr lang="en-US" sz="2400" b="1">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7" name="Imagem 7">
            <a:extLst>
              <a:ext uri="{FF2B5EF4-FFF2-40B4-BE49-F238E27FC236}">
                <a16:creationId xmlns:a16="http://schemas.microsoft.com/office/drawing/2014/main" id="{16C46B54-124E-D305-CC94-3A5F3AC6BC61}"/>
              </a:ext>
            </a:extLst>
          </p:cNvPr>
          <p:cNvPicPr>
            <a:picLocks noChangeAspect="1"/>
          </p:cNvPicPr>
          <p:nvPr/>
        </p:nvPicPr>
        <p:blipFill rotWithShape="1">
          <a:blip r:embed="rId4"/>
          <a:srcRect l="33571" r="-238" b="-426"/>
          <a:stretch/>
        </p:blipFill>
        <p:spPr>
          <a:xfrm>
            <a:off x="2597151" y="1175809"/>
            <a:ext cx="3959578" cy="3374004"/>
          </a:xfrm>
          <a:prstGeom prst="rect">
            <a:avLst/>
          </a:prstGeom>
        </p:spPr>
      </p:pic>
      <p:pic>
        <p:nvPicPr>
          <p:cNvPr id="10" name="Imagem 7" descr="Interface gráfica do usuário&#10;&#10;Descrição gerada automaticamente">
            <a:extLst>
              <a:ext uri="{FF2B5EF4-FFF2-40B4-BE49-F238E27FC236}">
                <a16:creationId xmlns:a16="http://schemas.microsoft.com/office/drawing/2014/main" id="{8A28C653-F97A-48DF-B105-021512D30707}"/>
              </a:ext>
            </a:extLst>
          </p:cNvPr>
          <p:cNvPicPr>
            <a:picLocks noChangeAspect="1"/>
          </p:cNvPicPr>
          <p:nvPr/>
        </p:nvPicPr>
        <p:blipFill rotWithShape="1">
          <a:blip r:embed="rId4"/>
          <a:srcRect l="555" r="64444" b="-662"/>
          <a:stretch/>
        </p:blipFill>
        <p:spPr>
          <a:xfrm>
            <a:off x="6227234" y="879475"/>
            <a:ext cx="2360820" cy="3826068"/>
          </a:xfrm>
          <a:prstGeom prst="rect">
            <a:avLst/>
          </a:prstGeom>
        </p:spPr>
      </p:pic>
    </p:spTree>
    <p:extLst>
      <p:ext uri="{BB962C8B-B14F-4D97-AF65-F5344CB8AC3E}">
        <p14:creationId xmlns:p14="http://schemas.microsoft.com/office/powerpoint/2010/main" val="6460923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b="1">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4"/>
          <a:stretch>
            <a:fillRect/>
          </a:stretch>
        </p:blipFill>
        <p:spPr>
          <a:xfrm>
            <a:off x="3475566" y="2114541"/>
            <a:ext cx="2404534" cy="2173837"/>
          </a:xfrm>
          <a:prstGeom prst="rect">
            <a:avLst/>
          </a:prstGeom>
        </p:spPr>
      </p:pic>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1849967" y="3281425"/>
            <a:ext cx="153458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BD pessoal</a:t>
            </a:r>
            <a:endParaRPr lang="pt-BR"/>
          </a:p>
        </p:txBody>
      </p:sp>
    </p:spTree>
    <p:extLst>
      <p:ext uri="{BB962C8B-B14F-4D97-AF65-F5344CB8AC3E}">
        <p14:creationId xmlns:p14="http://schemas.microsoft.com/office/powerpoint/2010/main" val="24675989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179</a:t>
            </a:fld>
            <a:r>
              <a:rPr lang="en-US"/>
              <a:t>]</a:t>
            </a:r>
            <a:endParaRP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Diversas facilidades são implementadas para os </a:t>
            </a:r>
            <a:r>
              <a:rPr lang="pt-BR" err="1">
                <a:cs typeface="Arial"/>
              </a:rPr>
              <a:t>users</a:t>
            </a:r>
            <a:r>
              <a:rPr lang="pt-BR">
                <a:cs typeface="Arial"/>
              </a:rPr>
              <a:t> do SGBD</a:t>
            </a: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3"/>
          <a:stretch>
            <a:fillRect/>
          </a:stretch>
        </p:blipFill>
        <p:spPr>
          <a:xfrm>
            <a:off x="6502399" y="2749541"/>
            <a:ext cx="1589618" cy="1443587"/>
          </a:xfrm>
          <a:prstGeom prst="rect">
            <a:avLst/>
          </a:prstGeom>
        </p:spPr>
      </p:pic>
      <p:pic>
        <p:nvPicPr>
          <p:cNvPr id="4" name="Imagem 7" descr="Interface gráfica do usuário&#10;&#10;Descrição gerada automaticamente">
            <a:extLst>
              <a:ext uri="{FF2B5EF4-FFF2-40B4-BE49-F238E27FC236}">
                <a16:creationId xmlns:a16="http://schemas.microsoft.com/office/drawing/2014/main" id="{5E79D2FB-016A-791D-D22C-F5A290954B21}"/>
              </a:ext>
            </a:extLst>
          </p:cNvPr>
          <p:cNvPicPr>
            <a:picLocks noChangeAspect="1"/>
          </p:cNvPicPr>
          <p:nvPr/>
        </p:nvPicPr>
        <p:blipFill rotWithShape="1">
          <a:blip r:embed="rId4"/>
          <a:srcRect l="356" r="-356" b="2524"/>
          <a:stretch/>
        </p:blipFill>
        <p:spPr>
          <a:xfrm>
            <a:off x="512234" y="1249892"/>
            <a:ext cx="5939342" cy="3274907"/>
          </a:xfrm>
          <a:prstGeom prst="rect">
            <a:avLst/>
          </a:prstGeom>
        </p:spPr>
      </p:pic>
      <p:pic>
        <p:nvPicPr>
          <p:cNvPr id="7" name="Imagem 4" descr="Ícone&#10;&#10;Descrição gerada automaticamente">
            <a:extLst>
              <a:ext uri="{FF2B5EF4-FFF2-40B4-BE49-F238E27FC236}">
                <a16:creationId xmlns:a16="http://schemas.microsoft.com/office/drawing/2014/main" id="{832C9482-0F80-CAE1-B7BA-C58C7F017237}"/>
              </a:ext>
            </a:extLst>
          </p:cNvPr>
          <p:cNvPicPr>
            <a:picLocks noChangeAspect="1"/>
          </p:cNvPicPr>
          <p:nvPr/>
        </p:nvPicPr>
        <p:blipFill rotWithShape="1">
          <a:blip r:embed="rId5"/>
          <a:srcRect l="26216" t="-1379" r="26641" b="-1379"/>
          <a:stretch/>
        </p:blipFill>
        <p:spPr>
          <a:xfrm>
            <a:off x="6501342" y="413808"/>
            <a:ext cx="1293228" cy="1585618"/>
          </a:xfrm>
          <a:prstGeom prst="rect">
            <a:avLst/>
          </a:prstGeom>
        </p:spPr>
      </p:pic>
    </p:spTree>
    <p:extLst>
      <p:ext uri="{BB962C8B-B14F-4D97-AF65-F5344CB8AC3E}">
        <p14:creationId xmlns:p14="http://schemas.microsoft.com/office/powerpoint/2010/main" val="275607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
        <p:nvSpPr>
          <p:cNvPr id="2" name="Balão de Fala: Retângulo com Cantos Arredondados 1">
            <a:extLst>
              <a:ext uri="{FF2B5EF4-FFF2-40B4-BE49-F238E27FC236}">
                <a16:creationId xmlns:a16="http://schemas.microsoft.com/office/drawing/2014/main" id="{97277D4C-2A8F-BC79-5F3C-E59C881953C4}"/>
              </a:ext>
            </a:extLst>
          </p:cNvPr>
          <p:cNvSpPr/>
          <p:nvPr/>
        </p:nvSpPr>
        <p:spPr>
          <a:xfrm>
            <a:off x="3111980" y="2869276"/>
            <a:ext cx="3310386" cy="614632"/>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Tipos de dados</a:t>
            </a:r>
            <a:endParaRPr lang="pt-BR" sz="1800"/>
          </a:p>
        </p:txBody>
      </p:sp>
      <p:sp>
        <p:nvSpPr>
          <p:cNvPr id="9" name="Balão de Fala: Retângulo com Cantos Arredondados 8">
            <a:extLst>
              <a:ext uri="{FF2B5EF4-FFF2-40B4-BE49-F238E27FC236}">
                <a16:creationId xmlns:a16="http://schemas.microsoft.com/office/drawing/2014/main" id="{0F738A84-621D-47D4-E501-6B9BCC831CD7}"/>
              </a:ext>
            </a:extLst>
          </p:cNvPr>
          <p:cNvSpPr/>
          <p:nvPr/>
        </p:nvSpPr>
        <p:spPr>
          <a:xfrm>
            <a:off x="4492205" y="2340908"/>
            <a:ext cx="3310386" cy="614632"/>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cs typeface="Arial"/>
              </a:rPr>
              <a:t>Numéricos e Textual</a:t>
            </a:r>
            <a:endParaRPr lang="pt-BR" sz="1800"/>
          </a:p>
        </p:txBody>
      </p:sp>
    </p:spTree>
    <p:extLst>
      <p:ext uri="{BB962C8B-B14F-4D97-AF65-F5344CB8AC3E}">
        <p14:creationId xmlns:p14="http://schemas.microsoft.com/office/powerpoint/2010/main" val="5024968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180</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7" name="Balão de Pensamento: Nuvem 6">
            <a:extLst>
              <a:ext uri="{FF2B5EF4-FFF2-40B4-BE49-F238E27FC236}">
                <a16:creationId xmlns:a16="http://schemas.microsoft.com/office/drawing/2014/main" id="{826AB693-7AA9-AC0F-644E-0D91C0AEE135}"/>
              </a:ext>
            </a:extLst>
          </p:cNvPr>
          <p:cNvSpPr/>
          <p:nvPr/>
        </p:nvSpPr>
        <p:spPr>
          <a:xfrm>
            <a:off x="622300" y="1461092"/>
            <a:ext cx="3333749" cy="878416"/>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Quem programa as </a:t>
            </a:r>
            <a:r>
              <a:rPr lang="pt-BR" err="1">
                <a:cs typeface="Arial"/>
              </a:rPr>
              <a:t>canned</a:t>
            </a:r>
            <a:r>
              <a:rPr lang="pt-BR">
                <a:cs typeface="Arial"/>
              </a:rPr>
              <a:t> </a:t>
            </a:r>
            <a:r>
              <a:rPr lang="pt-BR" err="1">
                <a:cs typeface="Arial"/>
              </a:rPr>
              <a:t>transactions</a:t>
            </a:r>
            <a:r>
              <a:rPr lang="pt-BR">
                <a:cs typeface="Arial"/>
              </a:rPr>
              <a:t>?</a:t>
            </a:r>
            <a:endParaRPr lang="pt-BR"/>
          </a:p>
        </p:txBody>
      </p:sp>
    </p:spTree>
    <p:extLst>
      <p:ext uri="{BB962C8B-B14F-4D97-AF65-F5344CB8AC3E}">
        <p14:creationId xmlns:p14="http://schemas.microsoft.com/office/powerpoint/2010/main" val="11741176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181</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35227794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182</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401709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183</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16127061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184</a:t>
            </a:fld>
            <a:r>
              <a:rPr lang="en-US"/>
              <a:t>]</a:t>
            </a:r>
            <a:endParaRPr/>
          </a:p>
        </p:txBody>
      </p:sp>
      <p:sp>
        <p:nvSpPr>
          <p:cNvPr id="2" name="Retângulo: Cantos Arredondados 1">
            <a:extLst>
              <a:ext uri="{FF2B5EF4-FFF2-40B4-BE49-F238E27FC236}">
                <a16:creationId xmlns:a16="http://schemas.microsoft.com/office/drawing/2014/main" id="{D321A809-E3D3-70CE-87F0-79DF1104C5E6}"/>
              </a:ext>
            </a:extLst>
          </p:cNvPr>
          <p:cNvSpPr/>
          <p:nvPr/>
        </p:nvSpPr>
        <p:spPr>
          <a:xfrm>
            <a:off x="3860800" y="4400549"/>
            <a:ext cx="4646082"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grpSp>
        <p:nvGrpSpPr>
          <p:cNvPr id="5" name="Agrupar 4">
            <a:extLst>
              <a:ext uri="{FF2B5EF4-FFF2-40B4-BE49-F238E27FC236}">
                <a16:creationId xmlns:a16="http://schemas.microsoft.com/office/drawing/2014/main" id="{CC2CAB75-EAB5-D9B8-7C4E-2A1B4D7CEB0E}"/>
              </a:ext>
            </a:extLst>
          </p:cNvPr>
          <p:cNvGrpSpPr/>
          <p:nvPr/>
        </p:nvGrpSpPr>
        <p:grpSpPr>
          <a:xfrm>
            <a:off x="4088869" y="1052885"/>
            <a:ext cx="4467700" cy="3031458"/>
            <a:chOff x="2617787" y="121552"/>
            <a:chExt cx="6171616" cy="4100374"/>
          </a:xfrm>
        </p:grpSpPr>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3"/>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200">
                  <a:solidFill>
                    <a:schemeClr val="tx1"/>
                  </a:solidFill>
                  <a:latin typeface="Calibri"/>
                  <a:cs typeface="Arial"/>
                </a:rPr>
                <a:t>Desenvolve</a:t>
              </a:r>
              <a:endParaRPr lang="pt-BR" sz="1200" err="1">
                <a:solidFill>
                  <a:schemeClr val="tx1"/>
                </a:solidFill>
                <a:latin typeface="Arial"/>
                <a:cs typeface="Aria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1818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grpSp>
      <p:grpSp>
        <p:nvGrpSpPr>
          <p:cNvPr id="7" name="Agrupar 6">
            <a:extLst>
              <a:ext uri="{FF2B5EF4-FFF2-40B4-BE49-F238E27FC236}">
                <a16:creationId xmlns:a16="http://schemas.microsoft.com/office/drawing/2014/main" id="{ECFEB91C-0F60-1776-BB07-A4FC98BEF37F}"/>
              </a:ext>
            </a:extLst>
          </p:cNvPr>
          <p:cNvGrpSpPr/>
          <p:nvPr/>
        </p:nvGrpSpPr>
        <p:grpSpPr>
          <a:xfrm>
            <a:off x="569382" y="2051050"/>
            <a:ext cx="2508250" cy="2349498"/>
            <a:chOff x="569382" y="1913467"/>
            <a:chExt cx="2508250" cy="2349498"/>
          </a:xfrm>
        </p:grpSpPr>
        <p:sp>
          <p:nvSpPr>
            <p:cNvPr id="6" name="Retângulo: Cantos Arredondados 5">
              <a:extLst>
                <a:ext uri="{FF2B5EF4-FFF2-40B4-BE49-F238E27FC236}">
                  <a16:creationId xmlns:a16="http://schemas.microsoft.com/office/drawing/2014/main" id="{172D08A7-01C5-643D-7AAE-CA2F94CAD9A4}"/>
                </a:ext>
              </a:extLst>
            </p:cNvPr>
            <p:cNvSpPr/>
            <p:nvPr/>
          </p:nvSpPr>
          <p:spPr>
            <a:xfrm>
              <a:off x="569383" y="1913467"/>
              <a:ext cx="2508249" cy="560916"/>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Análise de Sistema</a:t>
              </a:r>
              <a:endParaRPr lang="pt-BR"/>
            </a:p>
          </p:txBody>
        </p:sp>
        <p:sp>
          <p:nvSpPr>
            <p:cNvPr id="17" name="Retângulo: Cantos Arredondados 16">
              <a:extLst>
                <a:ext uri="{FF2B5EF4-FFF2-40B4-BE49-F238E27FC236}">
                  <a16:creationId xmlns:a16="http://schemas.microsoft.com/office/drawing/2014/main" id="{B26DDA43-82B8-4948-8F72-84860C03233E}"/>
                </a:ext>
              </a:extLst>
            </p:cNvPr>
            <p:cNvSpPr/>
            <p:nvPr/>
          </p:nvSpPr>
          <p:spPr>
            <a:xfrm>
              <a:off x="569382" y="2569633"/>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Desenvolvimento da aplicação</a:t>
              </a:r>
              <a:endParaRPr lang="pt-BR"/>
            </a:p>
          </p:txBody>
        </p:sp>
        <p:sp>
          <p:nvSpPr>
            <p:cNvPr id="21" name="Retângulo: Cantos Arredondados 20">
              <a:extLst>
                <a:ext uri="{FF2B5EF4-FFF2-40B4-BE49-F238E27FC236}">
                  <a16:creationId xmlns:a16="http://schemas.microsoft.com/office/drawing/2014/main" id="{216CC729-EA2E-637D-A7A3-552E4A53E8AC}"/>
                </a:ext>
              </a:extLst>
            </p:cNvPr>
            <p:cNvSpPr/>
            <p:nvPr/>
          </p:nvSpPr>
          <p:spPr>
            <a:xfrm>
              <a:off x="569382" y="3469216"/>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Teste e documentação da aplicação</a:t>
              </a:r>
              <a:endParaRPr lang="pt-BR"/>
            </a:p>
          </p:txBody>
        </p:sp>
      </p:grpSp>
    </p:spTree>
    <p:extLst>
      <p:ext uri="{BB962C8B-B14F-4D97-AF65-F5344CB8AC3E}">
        <p14:creationId xmlns:p14="http://schemas.microsoft.com/office/powerpoint/2010/main" val="7019787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Workers </a:t>
            </a:r>
            <a:r>
              <a:rPr lang="en-US" sz="4400" b="1" err="1">
                <a:solidFill>
                  <a:srgbClr val="EA4E60"/>
                </a:solidFill>
                <a:latin typeface="Century Gothic"/>
              </a:rPr>
              <a:t>em</a:t>
            </a:r>
            <a:r>
              <a:rPr lang="en-US" sz="4400" b="1">
                <a:solidFill>
                  <a:srgbClr val="EA4E60"/>
                </a:solidFill>
                <a:latin typeface="Century Gothic"/>
              </a:rPr>
              <a:t> background –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185</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2729143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186</a:t>
            </a:fld>
            <a:r>
              <a:rPr lang="en-US"/>
              <a:t>]</a:t>
            </a:r>
            <a:endParaRPr/>
          </a:p>
        </p:txBody>
      </p:sp>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3606800" y="1884425"/>
            <a:ext cx="302683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Fora do contexto de BD</a:t>
            </a:r>
            <a:endParaRPr lang="pt-B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2CE38304-C4A0-9D04-BB2B-189A3D7AF19C}"/>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3" name="Retângulo: Cantos Arredondados 2">
            <a:extLst>
              <a:ext uri="{FF2B5EF4-FFF2-40B4-BE49-F238E27FC236}">
                <a16:creationId xmlns:a16="http://schemas.microsoft.com/office/drawing/2014/main" id="{B582D45F-5B72-AA38-CFDB-FCD48527E476}"/>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5" name="Retângulo: Cantos Arredondados 4">
            <a:extLst>
              <a:ext uri="{FF2B5EF4-FFF2-40B4-BE49-F238E27FC236}">
                <a16:creationId xmlns:a16="http://schemas.microsoft.com/office/drawing/2014/main" id="{B6955EC2-4547-9771-D668-1F5C7A1EDB59}"/>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6" name="Retângulo: Cantos Arredondados 5">
            <a:extLst>
              <a:ext uri="{FF2B5EF4-FFF2-40B4-BE49-F238E27FC236}">
                <a16:creationId xmlns:a16="http://schemas.microsoft.com/office/drawing/2014/main" id="{F92E441B-753F-EEB1-E44D-87011A91DB5F}"/>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Tree>
    <p:extLst>
      <p:ext uri="{BB962C8B-B14F-4D97-AF65-F5344CB8AC3E}">
        <p14:creationId xmlns:p14="http://schemas.microsoft.com/office/powerpoint/2010/main" val="4852241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187</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0" name="Retângulo: Cantos Arredondados 9">
            <a:extLst>
              <a:ext uri="{FF2B5EF4-FFF2-40B4-BE49-F238E27FC236}">
                <a16:creationId xmlns:a16="http://schemas.microsoft.com/office/drawing/2014/main" id="{F3DC557D-AC57-4013-2115-9EB2C6DC3A71}"/>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1" name="Retângulo: Cantos Arredondados 10">
            <a:extLst>
              <a:ext uri="{FF2B5EF4-FFF2-40B4-BE49-F238E27FC236}">
                <a16:creationId xmlns:a16="http://schemas.microsoft.com/office/drawing/2014/main" id="{389E1FBF-86C9-B19A-E416-652F0B925632}"/>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2516717" y="1574800"/>
            <a:ext cx="4116915" cy="910166"/>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Mantém o SGBD disponível para </a:t>
            </a:r>
            <a:r>
              <a:rPr lang="pt-BR" err="1">
                <a:cs typeface="Arial"/>
              </a:rPr>
              <a:t>users</a:t>
            </a:r>
            <a:endParaRPr lang="pt-BR" err="1"/>
          </a:p>
        </p:txBody>
      </p:sp>
    </p:spTree>
    <p:extLst>
      <p:ext uri="{BB962C8B-B14F-4D97-AF65-F5344CB8AC3E}">
        <p14:creationId xmlns:p14="http://schemas.microsoft.com/office/powerpoint/2010/main" val="38250278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188</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Implementação dos </a:t>
            </a:r>
            <a:r>
              <a:rPr lang="pt-BR" b="1">
                <a:cs typeface="Arial"/>
              </a:rPr>
              <a:t>módulos </a:t>
            </a:r>
            <a:r>
              <a:rPr lang="pt-BR">
                <a:cs typeface="Arial"/>
              </a:rPr>
              <a:t>e interfaces do SGBD como um software </a:t>
            </a:r>
            <a:r>
              <a:rPr lang="pt-BR" err="1">
                <a:cs typeface="Arial"/>
              </a:rPr>
              <a:t>package</a:t>
            </a:r>
            <a:endParaRPr lang="pt-BR" err="1"/>
          </a:p>
        </p:txBody>
      </p:sp>
      <p:cxnSp>
        <p:nvCxnSpPr>
          <p:cNvPr id="3" name="Conector de Seta Reta 2">
            <a:extLst>
              <a:ext uri="{FF2B5EF4-FFF2-40B4-BE49-F238E27FC236}">
                <a16:creationId xmlns:a16="http://schemas.microsoft.com/office/drawing/2014/main" id="{FCF6C5BB-0339-5C24-C3C1-D92A5461E341}"/>
              </a:ext>
            </a:extLst>
          </p:cNvPr>
          <p:cNvCxnSpPr/>
          <p:nvPr/>
        </p:nvCxnSpPr>
        <p:spPr>
          <a:xfrm flipV="1">
            <a:off x="2876550" y="1917701"/>
            <a:ext cx="1708150" cy="15409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 name="Retângulo: Cantos Arredondados 5">
            <a:extLst>
              <a:ext uri="{FF2B5EF4-FFF2-40B4-BE49-F238E27FC236}">
                <a16:creationId xmlns:a16="http://schemas.microsoft.com/office/drawing/2014/main" id="{A24836C2-ED3B-2232-C0C7-3A3557DAC329}"/>
              </a:ext>
            </a:extLst>
          </p:cNvPr>
          <p:cNvSpPr/>
          <p:nvPr/>
        </p:nvSpPr>
        <p:spPr>
          <a:xfrm>
            <a:off x="569383" y="1871133"/>
            <a:ext cx="2116665" cy="61383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Processamento</a:t>
            </a:r>
            <a:endParaRPr lang="pt-BR"/>
          </a:p>
        </p:txBody>
      </p:sp>
      <p:pic>
        <p:nvPicPr>
          <p:cNvPr id="5" name="Imagem 4" descr="Logotipo&#10;&#10;Descrição gerada automaticamente">
            <a:extLst>
              <a:ext uri="{FF2B5EF4-FFF2-40B4-BE49-F238E27FC236}">
                <a16:creationId xmlns:a16="http://schemas.microsoft.com/office/drawing/2014/main" id="{54DB864B-9051-19A9-DF6D-54FDE738BA01}"/>
              </a:ext>
            </a:extLst>
          </p:cNvPr>
          <p:cNvPicPr>
            <a:picLocks noChangeAspect="1"/>
          </p:cNvPicPr>
          <p:nvPr/>
        </p:nvPicPr>
        <p:blipFill>
          <a:blip r:embed="rId3"/>
          <a:stretch>
            <a:fillRect/>
          </a:stretch>
        </p:blipFill>
        <p:spPr>
          <a:xfrm>
            <a:off x="2139472" y="1436398"/>
            <a:ext cx="1410698" cy="796826"/>
          </a:xfrm>
          <a:prstGeom prst="rect">
            <a:avLst/>
          </a:prstGeom>
        </p:spPr>
      </p:pic>
      <p:pic>
        <p:nvPicPr>
          <p:cNvPr id="8" name="Imagem 8" descr="Ícone&#10;&#10;Descrição gerada automaticamente">
            <a:extLst>
              <a:ext uri="{FF2B5EF4-FFF2-40B4-BE49-F238E27FC236}">
                <a16:creationId xmlns:a16="http://schemas.microsoft.com/office/drawing/2014/main" id="{918C05E8-DCBC-E5BA-030B-326F04CABBC7}"/>
              </a:ext>
            </a:extLst>
          </p:cNvPr>
          <p:cNvPicPr>
            <a:picLocks noChangeAspect="1"/>
          </p:cNvPicPr>
          <p:nvPr/>
        </p:nvPicPr>
        <p:blipFill>
          <a:blip r:embed="rId4"/>
          <a:stretch>
            <a:fillRect/>
          </a:stretch>
        </p:blipFill>
        <p:spPr>
          <a:xfrm>
            <a:off x="5306483" y="1874308"/>
            <a:ext cx="2034117" cy="1140884"/>
          </a:xfrm>
          <a:prstGeom prst="rect">
            <a:avLst/>
          </a:prstGeom>
        </p:spPr>
      </p:pic>
      <p:pic>
        <p:nvPicPr>
          <p:cNvPr id="9" name="Imagem 14">
            <a:extLst>
              <a:ext uri="{FF2B5EF4-FFF2-40B4-BE49-F238E27FC236}">
                <a16:creationId xmlns:a16="http://schemas.microsoft.com/office/drawing/2014/main" id="{C78EC215-5DAC-854A-D12D-7EBA9513952C}"/>
              </a:ext>
            </a:extLst>
          </p:cNvPr>
          <p:cNvPicPr>
            <a:picLocks noChangeAspect="1"/>
          </p:cNvPicPr>
          <p:nvPr/>
        </p:nvPicPr>
        <p:blipFill rotWithShape="1">
          <a:blip r:embed="rId5"/>
          <a:srcRect l="29070" t="1310" r="24806" b="-1862"/>
          <a:stretch/>
        </p:blipFill>
        <p:spPr>
          <a:xfrm>
            <a:off x="3147483" y="2127250"/>
            <a:ext cx="990110" cy="1212896"/>
          </a:xfrm>
          <a:prstGeom prst="rect">
            <a:avLst/>
          </a:prstGeom>
        </p:spPr>
      </p:pic>
      <p:pic>
        <p:nvPicPr>
          <p:cNvPr id="15" name="Imagem 15" descr="Ícone&#10;&#10;Descrição gerada automaticamente">
            <a:extLst>
              <a:ext uri="{FF2B5EF4-FFF2-40B4-BE49-F238E27FC236}">
                <a16:creationId xmlns:a16="http://schemas.microsoft.com/office/drawing/2014/main" id="{29178185-A916-EFA4-4676-4593E31D27BB}"/>
              </a:ext>
            </a:extLst>
          </p:cNvPr>
          <p:cNvPicPr>
            <a:picLocks noChangeAspect="1"/>
          </p:cNvPicPr>
          <p:nvPr/>
        </p:nvPicPr>
        <p:blipFill rotWithShape="1">
          <a:blip r:embed="rId6"/>
          <a:srcRect l="54255" t="-1852" r="-1064" b="1293"/>
          <a:stretch/>
        </p:blipFill>
        <p:spPr>
          <a:xfrm>
            <a:off x="7931150" y="1550419"/>
            <a:ext cx="932333" cy="1147259"/>
          </a:xfrm>
          <a:prstGeom prst="rect">
            <a:avLst/>
          </a:prstGeom>
        </p:spPr>
      </p:pic>
      <p:pic>
        <p:nvPicPr>
          <p:cNvPr id="18" name="Imagem 15" descr="Ícone&#10;&#10;Descrição gerada automaticamente">
            <a:extLst>
              <a:ext uri="{FF2B5EF4-FFF2-40B4-BE49-F238E27FC236}">
                <a16:creationId xmlns:a16="http://schemas.microsoft.com/office/drawing/2014/main" id="{509C6887-0EBA-358C-7108-13672F027F05}"/>
              </a:ext>
            </a:extLst>
          </p:cNvPr>
          <p:cNvPicPr>
            <a:picLocks noChangeAspect="1"/>
          </p:cNvPicPr>
          <p:nvPr/>
        </p:nvPicPr>
        <p:blipFill rotWithShape="1">
          <a:blip r:embed="rId6"/>
          <a:srcRect t="-564" r="44681" b="-935"/>
          <a:stretch/>
        </p:blipFill>
        <p:spPr>
          <a:xfrm>
            <a:off x="3962400" y="5252"/>
            <a:ext cx="1101840" cy="1157984"/>
          </a:xfrm>
          <a:prstGeom prst="rect">
            <a:avLst/>
          </a:prstGeom>
        </p:spPr>
      </p:pic>
      <p:sp>
        <p:nvSpPr>
          <p:cNvPr id="16" name="Retângulo: Cantos Arredondados 15">
            <a:extLst>
              <a:ext uri="{FF2B5EF4-FFF2-40B4-BE49-F238E27FC236}">
                <a16:creationId xmlns:a16="http://schemas.microsoft.com/office/drawing/2014/main" id="{1B0E1A32-1588-0764-2ABC-FBA29482E32D}"/>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7" name="Retângulo: Cantos Arredondados 16">
            <a:extLst>
              <a:ext uri="{FF2B5EF4-FFF2-40B4-BE49-F238E27FC236}">
                <a16:creationId xmlns:a16="http://schemas.microsoft.com/office/drawing/2014/main" id="{525E02B7-19C2-2C38-C7B7-901957F10221}"/>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3" name="Conector de Seta Reta 22">
            <a:extLst>
              <a:ext uri="{FF2B5EF4-FFF2-40B4-BE49-F238E27FC236}">
                <a16:creationId xmlns:a16="http://schemas.microsoft.com/office/drawing/2014/main" id="{E6BAB9C4-74CB-B95C-DCA7-2B1C80F80B0C}"/>
              </a:ext>
            </a:extLst>
          </p:cNvPr>
          <p:cNvCxnSpPr>
            <a:cxnSpLocks/>
          </p:cNvCxnSpPr>
          <p:nvPr/>
        </p:nvCxnSpPr>
        <p:spPr>
          <a:xfrm flipV="1">
            <a:off x="4008966" y="2087034"/>
            <a:ext cx="745066" cy="21124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416219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descr="Desenho de personagem de desenho animado&#10;&#10;Descrição gerada automaticamente">
            <a:extLst>
              <a:ext uri="{FF2B5EF4-FFF2-40B4-BE49-F238E27FC236}">
                <a16:creationId xmlns:a16="http://schemas.microsoft.com/office/drawing/2014/main" id="{BF8BF042-69C4-BF2D-3D58-357F42423350}"/>
              </a:ext>
            </a:extLst>
          </p:cNvPr>
          <p:cNvPicPr>
            <a:picLocks noChangeAspect="1"/>
          </p:cNvPicPr>
          <p:nvPr/>
        </p:nvPicPr>
        <p:blipFill>
          <a:blip r:embed="rId3"/>
          <a:stretch>
            <a:fillRect/>
          </a:stretch>
        </p:blipFill>
        <p:spPr>
          <a:xfrm>
            <a:off x="7914746" y="1831446"/>
            <a:ext cx="1050925" cy="119485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F25A6425-7817-3D5F-DCF3-896A5F3D4281}"/>
              </a:ext>
            </a:extLst>
          </p:cNvPr>
          <p:cNvPicPr>
            <a:picLocks noChangeAspect="1"/>
          </p:cNvPicPr>
          <p:nvPr/>
        </p:nvPicPr>
        <p:blipFill>
          <a:blip r:embed="rId4"/>
          <a:stretch>
            <a:fillRect/>
          </a:stretch>
        </p:blipFill>
        <p:spPr>
          <a:xfrm>
            <a:off x="2908300" y="1547813"/>
            <a:ext cx="1295400" cy="128587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189</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Responsável pelo ambiente de hardware e software para SGBD</a:t>
            </a:r>
          </a:p>
        </p:txBody>
      </p:sp>
      <p:pic>
        <p:nvPicPr>
          <p:cNvPr id="5" name="Imagem 5" descr="Uma imagem contendo Tabela&#10;&#10;Descrição gerada automaticamente">
            <a:extLst>
              <a:ext uri="{FF2B5EF4-FFF2-40B4-BE49-F238E27FC236}">
                <a16:creationId xmlns:a16="http://schemas.microsoft.com/office/drawing/2014/main" id="{A97CEF56-16E8-F075-F68B-16B865EC8CE0}"/>
              </a:ext>
            </a:extLst>
          </p:cNvPr>
          <p:cNvPicPr>
            <a:picLocks noChangeAspect="1"/>
          </p:cNvPicPr>
          <p:nvPr/>
        </p:nvPicPr>
        <p:blipFill>
          <a:blip r:embed="rId5"/>
          <a:stretch>
            <a:fillRect/>
          </a:stretch>
        </p:blipFill>
        <p:spPr>
          <a:xfrm>
            <a:off x="432330" y="1450975"/>
            <a:ext cx="1590675" cy="1204384"/>
          </a:xfrm>
          <a:prstGeom prst="rect">
            <a:avLst/>
          </a:prstGeom>
        </p:spPr>
      </p:pic>
      <p:sp>
        <p:nvSpPr>
          <p:cNvPr id="14" name="Retângulo: Cantos Arredondados 13">
            <a:extLst>
              <a:ext uri="{FF2B5EF4-FFF2-40B4-BE49-F238E27FC236}">
                <a16:creationId xmlns:a16="http://schemas.microsoft.com/office/drawing/2014/main" id="{FF3AEBFD-EF58-B92F-21DB-C575E9271FAA}"/>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5" name="Retângulo: Cantos Arredondados 14">
            <a:extLst>
              <a:ext uri="{FF2B5EF4-FFF2-40B4-BE49-F238E27FC236}">
                <a16:creationId xmlns:a16="http://schemas.microsoft.com/office/drawing/2014/main" id="{6FE89E03-F72A-713A-59AC-E9B05E90E1B6}"/>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0" name="Conector de Seta Reta 19">
            <a:extLst>
              <a:ext uri="{FF2B5EF4-FFF2-40B4-BE49-F238E27FC236}">
                <a16:creationId xmlns:a16="http://schemas.microsoft.com/office/drawing/2014/main" id="{9C6F8608-E2F5-32E8-9FCE-62E575B8A4ED}"/>
              </a:ext>
            </a:extLst>
          </p:cNvPr>
          <p:cNvCxnSpPr/>
          <p:nvPr/>
        </p:nvCxnSpPr>
        <p:spPr>
          <a:xfrm flipH="1" flipV="1">
            <a:off x="5050367" y="1917701"/>
            <a:ext cx="16932" cy="1562099"/>
          </a:xfrm>
          <a:prstGeom prst="straightConnector1">
            <a:avLst/>
          </a:prstGeom>
          <a:ln>
            <a:solidFill>
              <a:srgbClr val="EA4E60"/>
            </a:solidFill>
            <a:tailEnd type="triangle"/>
          </a:ln>
        </p:spPr>
        <p:style>
          <a:lnRef idx="3">
            <a:schemeClr val="accent5"/>
          </a:lnRef>
          <a:fillRef idx="0">
            <a:schemeClr val="accent5"/>
          </a:fillRef>
          <a:effectRef idx="2">
            <a:schemeClr val="accent5"/>
          </a:effectRef>
          <a:fontRef idx="minor">
            <a:schemeClr val="tx1"/>
          </a:fontRef>
        </p:style>
      </p:cxnSp>
      <p:pic>
        <p:nvPicPr>
          <p:cNvPr id="17" name="Imagem 18" descr="Ícone&#10;&#10;Descrição gerada automaticamente">
            <a:extLst>
              <a:ext uri="{FF2B5EF4-FFF2-40B4-BE49-F238E27FC236}">
                <a16:creationId xmlns:a16="http://schemas.microsoft.com/office/drawing/2014/main" id="{18AD488E-8289-7170-D339-CD5FD7036684}"/>
              </a:ext>
            </a:extLst>
          </p:cNvPr>
          <p:cNvPicPr>
            <a:picLocks noChangeAspect="1"/>
          </p:cNvPicPr>
          <p:nvPr/>
        </p:nvPicPr>
        <p:blipFill>
          <a:blip r:embed="rId6"/>
          <a:stretch>
            <a:fillRect/>
          </a:stretch>
        </p:blipFill>
        <p:spPr>
          <a:xfrm>
            <a:off x="5708650" y="1916642"/>
            <a:ext cx="1642534" cy="908051"/>
          </a:xfrm>
          <a:prstGeom prst="rect">
            <a:avLst/>
          </a:prstGeom>
        </p:spPr>
      </p:pic>
    </p:spTree>
    <p:extLst>
      <p:ext uri="{BB962C8B-B14F-4D97-AF65-F5344CB8AC3E}">
        <p14:creationId xmlns:p14="http://schemas.microsoft.com/office/powerpoint/2010/main" val="1480870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a:t>
            </a:fld>
            <a:r>
              <a:rPr lang="en-US"/>
              <a:t>]</a:t>
            </a:r>
            <a:endParaRPr/>
          </a:p>
        </p:txBody>
      </p:sp>
    </p:spTree>
    <p:extLst>
      <p:ext uri="{BB962C8B-B14F-4D97-AF65-F5344CB8AC3E}">
        <p14:creationId xmlns:p14="http://schemas.microsoft.com/office/powerpoint/2010/main" val="7000067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190</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Ferramentas opcionais para diversos fins, como: performance, modelagem, análise</a:t>
            </a:r>
            <a:endParaRPr lang="pt-BR"/>
          </a:p>
        </p:txBody>
      </p:sp>
      <p:pic>
        <p:nvPicPr>
          <p:cNvPr id="5" name="Imagem 5" descr="Uma imagem contendo Ícone&#10;&#10;Descrição gerada automaticamente">
            <a:extLst>
              <a:ext uri="{FF2B5EF4-FFF2-40B4-BE49-F238E27FC236}">
                <a16:creationId xmlns:a16="http://schemas.microsoft.com/office/drawing/2014/main" id="{0115BB10-8386-4E2A-B665-5E7FF398C206}"/>
              </a:ext>
            </a:extLst>
          </p:cNvPr>
          <p:cNvPicPr>
            <a:picLocks noChangeAspect="1"/>
          </p:cNvPicPr>
          <p:nvPr/>
        </p:nvPicPr>
        <p:blipFill rotWithShape="1">
          <a:blip r:embed="rId3"/>
          <a:srcRect r="26255" b="-1172"/>
          <a:stretch/>
        </p:blipFill>
        <p:spPr>
          <a:xfrm>
            <a:off x="565150" y="1450975"/>
            <a:ext cx="2022979" cy="1561139"/>
          </a:xfrm>
          <a:prstGeom prst="rect">
            <a:avLst/>
          </a:prstGeom>
        </p:spPr>
      </p:pic>
      <p:pic>
        <p:nvPicPr>
          <p:cNvPr id="6" name="Imagem 7">
            <a:extLst>
              <a:ext uri="{FF2B5EF4-FFF2-40B4-BE49-F238E27FC236}">
                <a16:creationId xmlns:a16="http://schemas.microsoft.com/office/drawing/2014/main" id="{6E78A0CB-A455-FF6D-606C-0B2F0CF86DE0}"/>
              </a:ext>
            </a:extLst>
          </p:cNvPr>
          <p:cNvPicPr>
            <a:picLocks noChangeAspect="1"/>
          </p:cNvPicPr>
          <p:nvPr/>
        </p:nvPicPr>
        <p:blipFill>
          <a:blip r:embed="rId4"/>
          <a:stretch>
            <a:fillRect/>
          </a:stretch>
        </p:blipFill>
        <p:spPr>
          <a:xfrm>
            <a:off x="2773892" y="1921405"/>
            <a:ext cx="1606550" cy="1311275"/>
          </a:xfrm>
          <a:prstGeom prst="rect">
            <a:avLst/>
          </a:prstGeom>
        </p:spPr>
      </p:pic>
      <p:pic>
        <p:nvPicPr>
          <p:cNvPr id="14" name="Imagem 8" descr="Ícone&#10;&#10;Descrição gerada automaticamente">
            <a:extLst>
              <a:ext uri="{FF2B5EF4-FFF2-40B4-BE49-F238E27FC236}">
                <a16:creationId xmlns:a16="http://schemas.microsoft.com/office/drawing/2014/main" id="{C968405A-B907-7E30-5397-A57769B7CBF1}"/>
              </a:ext>
            </a:extLst>
          </p:cNvPr>
          <p:cNvPicPr>
            <a:picLocks noChangeAspect="1"/>
          </p:cNvPicPr>
          <p:nvPr/>
        </p:nvPicPr>
        <p:blipFill rotWithShape="1">
          <a:blip r:embed="rId5"/>
          <a:srcRect l="48649" t="690" r="232" b="-1379"/>
          <a:stretch/>
        </p:blipFill>
        <p:spPr>
          <a:xfrm>
            <a:off x="7476067" y="1577975"/>
            <a:ext cx="1402317" cy="1553691"/>
          </a:xfrm>
          <a:prstGeom prst="rect">
            <a:avLst/>
          </a:prstGeom>
        </p:spPr>
      </p:pic>
      <p:sp>
        <p:nvSpPr>
          <p:cNvPr id="9" name="Retângulo: Cantos Arredondados 8">
            <a:extLst>
              <a:ext uri="{FF2B5EF4-FFF2-40B4-BE49-F238E27FC236}">
                <a16:creationId xmlns:a16="http://schemas.microsoft.com/office/drawing/2014/main" id="{D49309DC-622D-5BB1-BF78-9E4117983639}"/>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3" name="Retângulo: Cantos Arredondados 12">
            <a:extLst>
              <a:ext uri="{FF2B5EF4-FFF2-40B4-BE49-F238E27FC236}">
                <a16:creationId xmlns:a16="http://schemas.microsoft.com/office/drawing/2014/main" id="{85F0D322-38AF-63A6-76AF-6AE97BE6F348}"/>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pic>
        <p:nvPicPr>
          <p:cNvPr id="16" name="Imagem 17">
            <a:extLst>
              <a:ext uri="{FF2B5EF4-FFF2-40B4-BE49-F238E27FC236}">
                <a16:creationId xmlns:a16="http://schemas.microsoft.com/office/drawing/2014/main" id="{43148DB4-B91D-9FE9-EC64-E1453FCC52AC}"/>
              </a:ext>
            </a:extLst>
          </p:cNvPr>
          <p:cNvPicPr>
            <a:picLocks noChangeAspect="1"/>
          </p:cNvPicPr>
          <p:nvPr/>
        </p:nvPicPr>
        <p:blipFill>
          <a:blip r:embed="rId6"/>
          <a:stretch>
            <a:fillRect/>
          </a:stretch>
        </p:blipFill>
        <p:spPr>
          <a:xfrm>
            <a:off x="5526617" y="1685925"/>
            <a:ext cx="1562100" cy="1771650"/>
          </a:xfrm>
          <a:prstGeom prst="rect">
            <a:avLst/>
          </a:prstGeom>
        </p:spPr>
      </p:pic>
      <p:cxnSp>
        <p:nvCxnSpPr>
          <p:cNvPr id="20" name="Conector de Seta Reta 19">
            <a:extLst>
              <a:ext uri="{FF2B5EF4-FFF2-40B4-BE49-F238E27FC236}">
                <a16:creationId xmlns:a16="http://schemas.microsoft.com/office/drawing/2014/main" id="{8497DFD3-8A8A-0897-A62D-D3C03604BC0B}"/>
              </a:ext>
            </a:extLst>
          </p:cNvPr>
          <p:cNvCxnSpPr/>
          <p:nvPr/>
        </p:nvCxnSpPr>
        <p:spPr>
          <a:xfrm flipV="1">
            <a:off x="4845049" y="1907117"/>
            <a:ext cx="4234" cy="23241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7940727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Vantagens</a:t>
            </a:r>
            <a:r>
              <a:rPr lang="en-US" sz="4400" b="1">
                <a:solidFill>
                  <a:srgbClr val="EA4E60"/>
                </a:solidFill>
                <a:latin typeface="Century Gothic"/>
              </a:rPr>
              <a:t> de </a:t>
            </a:r>
            <a:r>
              <a:rPr lang="en-US" sz="4400" b="1" err="1">
                <a:solidFill>
                  <a:srgbClr val="EA4E60"/>
                </a:solidFill>
                <a:latin typeface="Century Gothic"/>
              </a:rPr>
              <a:t>utilizar</a:t>
            </a:r>
            <a:r>
              <a:rPr lang="en-US" sz="4400" b="1">
                <a:solidFill>
                  <a:srgbClr val="EA4E60"/>
                </a:solidFill>
                <a:latin typeface="Century Gothic"/>
              </a:rPr>
              <a:t> a </a:t>
            </a:r>
            <a:r>
              <a:rPr lang="en-US" sz="4400" b="1" err="1">
                <a:solidFill>
                  <a:srgbClr val="EA4E60"/>
                </a:solidFill>
                <a:latin typeface="Century Gothic"/>
              </a:rPr>
              <a:t>abordagem</a:t>
            </a:r>
            <a:r>
              <a:rPr lang="en-US" sz="4400" b="1">
                <a:solidFill>
                  <a:srgbClr val="EA4E60"/>
                </a:solidFill>
                <a:latin typeface="Century Gothic"/>
              </a:rPr>
              <a:t> com SGBD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041611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820024" y="2010216"/>
            <a:ext cx="3667151" cy="2554534"/>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rPr>
              <a:t>Além</a:t>
            </a:r>
            <a:r>
              <a:rPr lang="en-US" sz="2400">
                <a:solidFill>
                  <a:srgbClr val="040A24"/>
                </a:solidFill>
                <a:latin typeface="Calibri"/>
                <a:cs typeface="Calibri"/>
              </a:rPr>
              <a:t> das 4 </a:t>
            </a:r>
            <a:r>
              <a:rPr lang="en-US" sz="2400" err="1">
                <a:solidFill>
                  <a:srgbClr val="040A24"/>
                </a:solidFill>
                <a:latin typeface="Calibri"/>
                <a:cs typeface="Calibri"/>
              </a:rPr>
              <a:t>características</a:t>
            </a:r>
            <a:r>
              <a:rPr lang="en-US" sz="2400">
                <a:solidFill>
                  <a:srgbClr val="040A24"/>
                </a:solidFill>
                <a:latin typeface="Calibri"/>
                <a:cs typeface="Calibri"/>
              </a:rPr>
              <a:t>...</a:t>
            </a:r>
            <a:endParaRPr lang="pt-BR" err="1"/>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grpSp>
        <p:nvGrpSpPr>
          <p:cNvPr id="4" name="Agrupar 3">
            <a:extLst>
              <a:ext uri="{FF2B5EF4-FFF2-40B4-BE49-F238E27FC236}">
                <a16:creationId xmlns:a16="http://schemas.microsoft.com/office/drawing/2014/main" id="{24FAE6FD-C487-9626-3D57-18749B229085}"/>
              </a:ext>
            </a:extLst>
          </p:cNvPr>
          <p:cNvGrpSpPr/>
          <p:nvPr/>
        </p:nvGrpSpPr>
        <p:grpSpPr>
          <a:xfrm>
            <a:off x="632882" y="2241549"/>
            <a:ext cx="3725334" cy="2084915"/>
            <a:chOff x="696382" y="2728383"/>
            <a:chExt cx="3725334" cy="2084915"/>
          </a:xfrm>
        </p:grpSpPr>
        <p:sp>
          <p:nvSpPr>
            <p:cNvPr id="10" name="Retângulo: Cantos Arredondados 9">
              <a:extLst>
                <a:ext uri="{FF2B5EF4-FFF2-40B4-BE49-F238E27FC236}">
                  <a16:creationId xmlns:a16="http://schemas.microsoft.com/office/drawing/2014/main" id="{F911C0D1-3F39-351A-8D04-BAFB3B75371F}"/>
                </a:ext>
              </a:extLst>
            </p:cNvPr>
            <p:cNvSpPr/>
            <p:nvPr/>
          </p:nvSpPr>
          <p:spPr>
            <a:xfrm>
              <a:off x="2643717" y="2728383"/>
              <a:ext cx="1777999" cy="59266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err="1">
                  <a:cs typeface="Arial"/>
                </a:rPr>
                <a:t>Auto-descrição</a:t>
              </a:r>
              <a:endParaRPr lang="pt-BR" err="1"/>
            </a:p>
          </p:txBody>
        </p:sp>
        <p:sp>
          <p:nvSpPr>
            <p:cNvPr id="11" name="Retângulo: Cantos Arredondados 10">
              <a:extLst>
                <a:ext uri="{FF2B5EF4-FFF2-40B4-BE49-F238E27FC236}">
                  <a16:creationId xmlns:a16="http://schemas.microsoft.com/office/drawing/2014/main" id="{8CA32E08-7FDF-F2AE-6EED-CC1773D46272}"/>
                </a:ext>
              </a:extLst>
            </p:cNvPr>
            <p:cNvSpPr/>
            <p:nvPr/>
          </p:nvSpPr>
          <p:spPr>
            <a:xfrm>
              <a:off x="696383" y="3490384"/>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Isolamento</a:t>
              </a:r>
              <a:endParaRPr lang="pt-BR"/>
            </a:p>
          </p:txBody>
        </p:sp>
        <p:sp>
          <p:nvSpPr>
            <p:cNvPr id="12" name="Retângulo: Cantos Arredondados 11">
              <a:extLst>
                <a:ext uri="{FF2B5EF4-FFF2-40B4-BE49-F238E27FC236}">
                  <a16:creationId xmlns:a16="http://schemas.microsoft.com/office/drawing/2014/main" id="{F46AF1B8-650D-9477-2EFC-E42DEB77FC4F}"/>
                </a:ext>
              </a:extLst>
            </p:cNvPr>
            <p:cNvSpPr/>
            <p:nvPr/>
          </p:nvSpPr>
          <p:spPr>
            <a:xfrm>
              <a:off x="696384" y="2728383"/>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Abstração</a:t>
              </a:r>
            </a:p>
          </p:txBody>
        </p:sp>
        <p:sp>
          <p:nvSpPr>
            <p:cNvPr id="13" name="Retângulo: Cantos Arredondados 12">
              <a:extLst>
                <a:ext uri="{FF2B5EF4-FFF2-40B4-BE49-F238E27FC236}">
                  <a16:creationId xmlns:a16="http://schemas.microsoft.com/office/drawing/2014/main" id="{AA5B26A6-F406-1CDE-CC06-19747E19A629}"/>
                </a:ext>
              </a:extLst>
            </p:cNvPr>
            <p:cNvSpPr/>
            <p:nvPr/>
          </p:nvSpPr>
          <p:spPr>
            <a:xfrm>
              <a:off x="696382" y="4220632"/>
              <a:ext cx="165099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cs typeface="Arial"/>
                </a:rPr>
                <a:t>Múltiplas visões</a:t>
              </a:r>
              <a:endParaRPr lang="pt-BR"/>
            </a:p>
          </p:txBody>
        </p:sp>
        <p:sp>
          <p:nvSpPr>
            <p:cNvPr id="14" name="Retângulo: Cantos Arredondados 13">
              <a:extLst>
                <a:ext uri="{FF2B5EF4-FFF2-40B4-BE49-F238E27FC236}">
                  <a16:creationId xmlns:a16="http://schemas.microsoft.com/office/drawing/2014/main" id="{1087652C-5E59-F6F4-746A-E714CD8EE6C4}"/>
                </a:ext>
              </a:extLst>
            </p:cNvPr>
            <p:cNvSpPr/>
            <p:nvPr/>
          </p:nvSpPr>
          <p:spPr>
            <a:xfrm>
              <a:off x="2643714" y="3490381"/>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Compartilhamento</a:t>
              </a:r>
              <a:endParaRPr lang="pt-BR"/>
            </a:p>
          </p:txBody>
        </p:sp>
        <p:sp>
          <p:nvSpPr>
            <p:cNvPr id="15" name="Retângulo: Cantos Arredondados 14">
              <a:extLst>
                <a:ext uri="{FF2B5EF4-FFF2-40B4-BE49-F238E27FC236}">
                  <a16:creationId xmlns:a16="http://schemas.microsoft.com/office/drawing/2014/main" id="{AF793633-9E1B-FDC6-366D-4490F0CB52BF}"/>
                </a:ext>
              </a:extLst>
            </p:cNvPr>
            <p:cNvSpPr/>
            <p:nvPr/>
          </p:nvSpPr>
          <p:spPr>
            <a:xfrm>
              <a:off x="2643716" y="4220632"/>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1442900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2FFB169-4866-A8EF-8C0D-BAF41E448A4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193</a:t>
            </a:fld>
            <a:r>
              <a:rPr lang="en-US"/>
              <a:t>]</a:t>
            </a:r>
            <a:endParaRPr/>
          </a:p>
        </p:txBody>
      </p:sp>
      <p:sp>
        <p:nvSpPr>
          <p:cNvPr id="5" name="Google Shape;232;g116d3f5ae16_1_0">
            <a:extLst>
              <a:ext uri="{FF2B5EF4-FFF2-40B4-BE49-F238E27FC236}">
                <a16:creationId xmlns:a16="http://schemas.microsoft.com/office/drawing/2014/main" id="{E37C6276-990D-4E55-CB1B-73BF589E6F8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pic>
        <p:nvPicPr>
          <p:cNvPr id="7" name="Imagem 4">
            <a:extLst>
              <a:ext uri="{FF2B5EF4-FFF2-40B4-BE49-F238E27FC236}">
                <a16:creationId xmlns:a16="http://schemas.microsoft.com/office/drawing/2014/main" id="{0BB3B725-D68F-0925-F051-B4D0397725A6}"/>
              </a:ext>
            </a:extLst>
          </p:cNvPr>
          <p:cNvPicPr>
            <a:picLocks noChangeAspect="1"/>
          </p:cNvPicPr>
          <p:nvPr/>
        </p:nvPicPr>
        <p:blipFill>
          <a:blip r:embed="rId2"/>
          <a:stretch>
            <a:fillRect/>
          </a:stretch>
        </p:blipFill>
        <p:spPr>
          <a:xfrm>
            <a:off x="46567" y="2343150"/>
            <a:ext cx="2743200" cy="2743200"/>
          </a:xfrm>
          <a:prstGeom prst="rect">
            <a:avLst/>
          </a:prstGeom>
        </p:spPr>
      </p:pic>
      <p:sp>
        <p:nvSpPr>
          <p:cNvPr id="9" name="Balão de Pensamento: Nuvem 8">
            <a:extLst>
              <a:ext uri="{FF2B5EF4-FFF2-40B4-BE49-F238E27FC236}">
                <a16:creationId xmlns:a16="http://schemas.microsoft.com/office/drawing/2014/main" id="{677026B8-580D-B047-1A36-27B0315E6754}"/>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Quais são ?</a:t>
            </a:r>
          </a:p>
        </p:txBody>
      </p:sp>
      <p:sp>
        <p:nvSpPr>
          <p:cNvPr id="10" name="Retângulo: Cantos Arredondados 9">
            <a:extLst>
              <a:ext uri="{FF2B5EF4-FFF2-40B4-BE49-F238E27FC236}">
                <a16:creationId xmlns:a16="http://schemas.microsoft.com/office/drawing/2014/main" id="{D98503C0-BA64-515C-4269-55AA4A635B53}"/>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12" name="Retângulo: Cantos Arredondados 11">
            <a:extLst>
              <a:ext uri="{FF2B5EF4-FFF2-40B4-BE49-F238E27FC236}">
                <a16:creationId xmlns:a16="http://schemas.microsoft.com/office/drawing/2014/main" id="{6965737B-90BB-4787-170A-334C3B02024C}"/>
              </a:ext>
            </a:extLst>
          </p:cNvPr>
          <p:cNvSpPr/>
          <p:nvPr/>
        </p:nvSpPr>
        <p:spPr>
          <a:xfrm>
            <a:off x="3776133" y="207221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 </a:t>
            </a:r>
          </a:p>
        </p:txBody>
      </p:sp>
      <p:sp>
        <p:nvSpPr>
          <p:cNvPr id="13" name="Retângulo: Cantos Arredondados 12">
            <a:extLst>
              <a:ext uri="{FF2B5EF4-FFF2-40B4-BE49-F238E27FC236}">
                <a16:creationId xmlns:a16="http://schemas.microsoft.com/office/drawing/2014/main" id="{750E9833-DDBE-0585-CF39-4FCAE7DF66C1}"/>
              </a:ext>
            </a:extLst>
          </p:cNvPr>
          <p:cNvSpPr/>
          <p:nvPr/>
        </p:nvSpPr>
        <p:spPr>
          <a:xfrm>
            <a:off x="3776133" y="2664884"/>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persistência</a:t>
            </a:r>
            <a:endParaRPr lang="pt-BR"/>
          </a:p>
        </p:txBody>
      </p:sp>
      <p:sp>
        <p:nvSpPr>
          <p:cNvPr id="14" name="Retângulo: Cantos Arredondados 13">
            <a:extLst>
              <a:ext uri="{FF2B5EF4-FFF2-40B4-BE49-F238E27FC236}">
                <a16:creationId xmlns:a16="http://schemas.microsoft.com/office/drawing/2014/main" id="{B149F8B6-67D9-B990-34E7-B49B43260C8D}"/>
              </a:ext>
            </a:extLst>
          </p:cNvPr>
          <p:cNvSpPr/>
          <p:nvPr/>
        </p:nvSpPr>
        <p:spPr>
          <a:xfrm>
            <a:off x="3776133" y="3257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estrutura</a:t>
            </a:r>
          </a:p>
        </p:txBody>
      </p:sp>
      <p:sp>
        <p:nvSpPr>
          <p:cNvPr id="15" name="Retângulo: Cantos Arredondados 14">
            <a:extLst>
              <a:ext uri="{FF2B5EF4-FFF2-40B4-BE49-F238E27FC236}">
                <a16:creationId xmlns:a16="http://schemas.microsoft.com/office/drawing/2014/main" id="{A1DB5FF1-A3E2-149B-A01D-527D8468487E}"/>
              </a:ext>
            </a:extLst>
          </p:cNvPr>
          <p:cNvSpPr/>
          <p:nvPr/>
        </p:nvSpPr>
        <p:spPr>
          <a:xfrm>
            <a:off x="3776132" y="3850215"/>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endParaRPr lang="pt-BR"/>
          </a:p>
        </p:txBody>
      </p:sp>
      <p:pic>
        <p:nvPicPr>
          <p:cNvPr id="18" name="Imagem 18" descr="Uma imagem contendo Ícone&#10;&#10;Descrição gerada automaticamente">
            <a:extLst>
              <a:ext uri="{FF2B5EF4-FFF2-40B4-BE49-F238E27FC236}">
                <a16:creationId xmlns:a16="http://schemas.microsoft.com/office/drawing/2014/main" id="{72FE09B5-5E8B-6D1B-77C7-B11D9440A07A}"/>
              </a:ext>
            </a:extLst>
          </p:cNvPr>
          <p:cNvPicPr>
            <a:picLocks noChangeAspect="1"/>
          </p:cNvPicPr>
          <p:nvPr/>
        </p:nvPicPr>
        <p:blipFill>
          <a:blip r:embed="rId3"/>
          <a:stretch>
            <a:fillRect/>
          </a:stretch>
        </p:blipFill>
        <p:spPr>
          <a:xfrm>
            <a:off x="3771901" y="4531868"/>
            <a:ext cx="1420283" cy="503598"/>
          </a:xfrm>
          <a:prstGeom prst="rect">
            <a:avLst/>
          </a:prstGeom>
        </p:spPr>
      </p:pic>
    </p:spTree>
    <p:extLst>
      <p:ext uri="{BB962C8B-B14F-4D97-AF65-F5344CB8AC3E}">
        <p14:creationId xmlns:p14="http://schemas.microsoft.com/office/powerpoint/2010/main" val="18449994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194</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grpSp>
        <p:nvGrpSpPr>
          <p:cNvPr id="12" name="Agrupar 11">
            <a:extLst>
              <a:ext uri="{FF2B5EF4-FFF2-40B4-BE49-F238E27FC236}">
                <a16:creationId xmlns:a16="http://schemas.microsoft.com/office/drawing/2014/main" id="{D3E9EB1F-11E9-1A64-648D-292F05875A8E}"/>
              </a:ext>
            </a:extLst>
          </p:cNvPr>
          <p:cNvGrpSpPr/>
          <p:nvPr/>
        </p:nvGrpSpPr>
        <p:grpSpPr>
          <a:xfrm>
            <a:off x="4650317" y="2137615"/>
            <a:ext cx="1240367" cy="1132853"/>
            <a:chOff x="4650317" y="2137615"/>
            <a:chExt cx="1240367" cy="1132853"/>
          </a:xfrm>
        </p:grpSpPr>
        <p:pic>
          <p:nvPicPr>
            <p:cNvPr id="6" name="Imagem 6" descr="Forma, Retângulo&#10;&#10;Descrição gerada automaticamente">
              <a:extLst>
                <a:ext uri="{FF2B5EF4-FFF2-40B4-BE49-F238E27FC236}">
                  <a16:creationId xmlns:a16="http://schemas.microsoft.com/office/drawing/2014/main" id="{60A020E2-BF22-E22B-3D00-7DD809C3D0FA}"/>
                </a:ext>
              </a:extLst>
            </p:cNvPr>
            <p:cNvPicPr>
              <a:picLocks noChangeAspect="1"/>
            </p:cNvPicPr>
            <p:nvPr/>
          </p:nvPicPr>
          <p:blipFill>
            <a:blip r:embed="rId4"/>
            <a:stretch>
              <a:fillRect/>
            </a:stretch>
          </p:blipFill>
          <p:spPr>
            <a:xfrm>
              <a:off x="4650317" y="2137615"/>
              <a:ext cx="1240367" cy="1132853"/>
            </a:xfrm>
            <a:prstGeom prst="rect">
              <a:avLst/>
            </a:prstGeom>
          </p:spPr>
        </p:pic>
        <p:sp>
          <p:nvSpPr>
            <p:cNvPr id="9" name="CaixaDeTexto 8">
              <a:extLst>
                <a:ext uri="{FF2B5EF4-FFF2-40B4-BE49-F238E27FC236}">
                  <a16:creationId xmlns:a16="http://schemas.microsoft.com/office/drawing/2014/main" id="{0D6234D1-8723-37B7-78F3-7992EEA8B934}"/>
                </a:ext>
              </a:extLst>
            </p:cNvPr>
            <p:cNvSpPr txBox="1"/>
            <p:nvPr/>
          </p:nvSpPr>
          <p:spPr>
            <a:xfrm>
              <a:off x="4967817" y="2702983"/>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A</a:t>
              </a:r>
            </a:p>
          </p:txBody>
        </p:sp>
      </p:grpSp>
      <p:grpSp>
        <p:nvGrpSpPr>
          <p:cNvPr id="10" name="Agrupar 9">
            <a:extLst>
              <a:ext uri="{FF2B5EF4-FFF2-40B4-BE49-F238E27FC236}">
                <a16:creationId xmlns:a16="http://schemas.microsoft.com/office/drawing/2014/main" id="{21F27DBD-6D89-E0E0-B8CB-563DC135BDA8}"/>
              </a:ext>
            </a:extLst>
          </p:cNvPr>
          <p:cNvGrpSpPr/>
          <p:nvPr/>
        </p:nvGrpSpPr>
        <p:grpSpPr>
          <a:xfrm>
            <a:off x="7528983" y="2137614"/>
            <a:ext cx="1240367" cy="1132853"/>
            <a:chOff x="7528983" y="2137614"/>
            <a:chExt cx="1240367" cy="1132853"/>
          </a:xfrm>
        </p:grpSpPr>
        <p:pic>
          <p:nvPicPr>
            <p:cNvPr id="11" name="Imagem 6" descr="Forma, Retângulo&#10;&#10;Descrição gerada automaticamente">
              <a:extLst>
                <a:ext uri="{FF2B5EF4-FFF2-40B4-BE49-F238E27FC236}">
                  <a16:creationId xmlns:a16="http://schemas.microsoft.com/office/drawing/2014/main" id="{E5526A3F-578D-EE42-48FB-23EF2D608097}"/>
                </a:ext>
              </a:extLst>
            </p:cNvPr>
            <p:cNvPicPr>
              <a:picLocks noChangeAspect="1"/>
            </p:cNvPicPr>
            <p:nvPr/>
          </p:nvPicPr>
          <p:blipFill>
            <a:blip r:embed="rId4"/>
            <a:stretch>
              <a:fillRect/>
            </a:stretch>
          </p:blipFill>
          <p:spPr>
            <a:xfrm>
              <a:off x="7528983" y="2137614"/>
              <a:ext cx="1240367" cy="1132853"/>
            </a:xfrm>
            <a:prstGeom prst="rect">
              <a:avLst/>
            </a:prstGeom>
          </p:spPr>
        </p:pic>
        <p:sp>
          <p:nvSpPr>
            <p:cNvPr id="13" name="CaixaDeTexto 12">
              <a:extLst>
                <a:ext uri="{FF2B5EF4-FFF2-40B4-BE49-F238E27FC236}">
                  <a16:creationId xmlns:a16="http://schemas.microsoft.com/office/drawing/2014/main" id="{5856B870-E0BC-C618-2988-A71658AA6ABB}"/>
                </a:ext>
              </a:extLst>
            </p:cNvPr>
            <p:cNvSpPr txBox="1"/>
            <p:nvPr/>
          </p:nvSpPr>
          <p:spPr>
            <a:xfrm>
              <a:off x="7846483" y="2702982"/>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B</a:t>
              </a:r>
            </a:p>
          </p:txBody>
        </p:sp>
      </p:gr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5"/>
          <a:stretch>
            <a:fillRect/>
          </a:stretch>
        </p:blipFill>
        <p:spPr>
          <a:xfrm>
            <a:off x="3966105" y="3528483"/>
            <a:ext cx="1381125" cy="1409700"/>
          </a:xfrm>
          <a:prstGeom prst="rect">
            <a:avLst/>
          </a:prstGeom>
        </p:spPr>
      </p:pic>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6"/>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35212077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195</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14484484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196</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
        <p:nvSpPr>
          <p:cNvPr id="4" name="Retângulo: Cantos Arredondados 3">
            <a:extLst>
              <a:ext uri="{FF2B5EF4-FFF2-40B4-BE49-F238E27FC236}">
                <a16:creationId xmlns:a16="http://schemas.microsoft.com/office/drawing/2014/main" id="{BDBD65E6-8F78-9B28-BDF2-5ADB9691C6AC}"/>
              </a:ext>
            </a:extLst>
          </p:cNvPr>
          <p:cNvSpPr/>
          <p:nvPr/>
        </p:nvSpPr>
        <p:spPr>
          <a:xfrm>
            <a:off x="1818217" y="4347633"/>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ea typeface="Calibri"/>
                <a:cs typeface="Calibri"/>
              </a:rPr>
              <a:t>Inconsistência</a:t>
            </a:r>
          </a:p>
        </p:txBody>
      </p:sp>
      <p:sp>
        <p:nvSpPr>
          <p:cNvPr id="13" name="Retângulo: Cantos Arredondados 12">
            <a:extLst>
              <a:ext uri="{FF2B5EF4-FFF2-40B4-BE49-F238E27FC236}">
                <a16:creationId xmlns:a16="http://schemas.microsoft.com/office/drawing/2014/main" id="{8FF33668-33B3-14D8-3911-7D318B0365BD}"/>
              </a:ext>
            </a:extLst>
          </p:cNvPr>
          <p:cNvSpPr/>
          <p:nvPr/>
        </p:nvSpPr>
        <p:spPr>
          <a:xfrm>
            <a:off x="2103966" y="3818466"/>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Redundância</a:t>
            </a:r>
          </a:p>
        </p:txBody>
      </p:sp>
      <p:sp>
        <p:nvSpPr>
          <p:cNvPr id="16" name="Retângulo: Cantos Arredondados 15">
            <a:extLst>
              <a:ext uri="{FF2B5EF4-FFF2-40B4-BE49-F238E27FC236}">
                <a16:creationId xmlns:a16="http://schemas.microsoft.com/office/drawing/2014/main" id="{F706AFC2-4646-97C2-2395-B09143F72912}"/>
              </a:ext>
            </a:extLst>
          </p:cNvPr>
          <p:cNvSpPr/>
          <p:nvPr/>
        </p:nvSpPr>
        <p:spPr>
          <a:xfrm>
            <a:off x="2421465" y="3257549"/>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Desperdício</a:t>
            </a:r>
          </a:p>
        </p:txBody>
      </p:sp>
      <p:sp>
        <p:nvSpPr>
          <p:cNvPr id="19" name="Retângulo: Cantos Arredondados 18">
            <a:extLst>
              <a:ext uri="{FF2B5EF4-FFF2-40B4-BE49-F238E27FC236}">
                <a16:creationId xmlns:a16="http://schemas.microsoft.com/office/drawing/2014/main" id="{B7EED57C-7ACA-003F-2314-4C8FFDEA1C98}"/>
              </a:ext>
            </a:extLst>
          </p:cNvPr>
          <p:cNvSpPr/>
          <p:nvPr/>
        </p:nvSpPr>
        <p:spPr>
          <a:xfrm>
            <a:off x="5850465" y="781049"/>
            <a:ext cx="3143248" cy="49741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Updates desnecessários</a:t>
            </a:r>
          </a:p>
        </p:txBody>
      </p:sp>
    </p:spTree>
    <p:extLst>
      <p:ext uri="{BB962C8B-B14F-4D97-AF65-F5344CB8AC3E}">
        <p14:creationId xmlns:p14="http://schemas.microsoft.com/office/powerpoint/2010/main" val="18248920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197</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5285317" y="2055263"/>
            <a:ext cx="2002367" cy="1096475"/>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03654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198</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3814233" y="2573846"/>
            <a:ext cx="1145117" cy="609642"/>
          </a:xfrm>
          <a:prstGeom prst="rect">
            <a:avLst/>
          </a:prstGeom>
        </p:spPr>
      </p:pic>
      <p:pic>
        <p:nvPicPr>
          <p:cNvPr id="6" name="Imagem 6" descr="Tabela&#10;&#10;Descrição gerada automaticamente">
            <a:extLst>
              <a:ext uri="{FF2B5EF4-FFF2-40B4-BE49-F238E27FC236}">
                <a16:creationId xmlns:a16="http://schemas.microsoft.com/office/drawing/2014/main" id="{2D0767D4-348D-0D39-D806-118C67BEC31A}"/>
              </a:ext>
            </a:extLst>
          </p:cNvPr>
          <p:cNvPicPr>
            <a:picLocks noChangeAspect="1"/>
          </p:cNvPicPr>
          <p:nvPr/>
        </p:nvPicPr>
        <p:blipFill>
          <a:blip r:embed="rId7"/>
          <a:stretch>
            <a:fillRect/>
          </a:stretch>
        </p:blipFill>
        <p:spPr>
          <a:xfrm>
            <a:off x="4967816" y="2040641"/>
            <a:ext cx="2478617" cy="882301"/>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73B2836-E1F2-9CD2-4AEA-E4BC0BBC13DA}"/>
              </a:ext>
            </a:extLst>
          </p:cNvPr>
          <p:cNvSpPr/>
          <p:nvPr/>
        </p:nvSpPr>
        <p:spPr>
          <a:xfrm>
            <a:off x="939800" y="4442883"/>
            <a:ext cx="2127249" cy="5080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err="1">
                <a:cs typeface="Arial"/>
              </a:rPr>
              <a:t>Desnormalização</a:t>
            </a:r>
            <a:endParaRPr lang="pt-BR" err="1"/>
          </a:p>
        </p:txBody>
      </p:sp>
    </p:spTree>
    <p:extLst>
      <p:ext uri="{BB962C8B-B14F-4D97-AF65-F5344CB8AC3E}">
        <p14:creationId xmlns:p14="http://schemas.microsoft.com/office/powerpoint/2010/main" val="34414831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547324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a:t>
            </a:fld>
            <a:r>
              <a:rPr lang="en-US"/>
              <a:t>]</a:t>
            </a:r>
            <a:endParaRPr/>
          </a:p>
        </p:txBody>
      </p:sp>
      <p:pic>
        <p:nvPicPr>
          <p:cNvPr id="268" name="Imagem 268" descr="Menina de cabelo longo sorrindo&#10;&#10;Descrição gerada automaticamente">
            <a:extLst>
              <a:ext uri="{FF2B5EF4-FFF2-40B4-BE49-F238E27FC236}">
                <a16:creationId xmlns:a16="http://schemas.microsoft.com/office/drawing/2014/main" id="{FB1DD8DC-4D54-4400-A8C0-76C9EDA71C6F}"/>
              </a:ext>
            </a:extLst>
          </p:cNvPr>
          <p:cNvPicPr>
            <a:picLocks noChangeAspect="1"/>
          </p:cNvPicPr>
          <p:nvPr/>
        </p:nvPicPr>
        <p:blipFill>
          <a:blip r:embed="rId3"/>
          <a:stretch>
            <a:fillRect/>
          </a:stretch>
        </p:blipFill>
        <p:spPr>
          <a:xfrm>
            <a:off x="536994" y="682566"/>
            <a:ext cx="2667718" cy="2678501"/>
          </a:xfrm>
          <a:prstGeom prst="rect">
            <a:avLst/>
          </a:prstGeom>
        </p:spPr>
      </p:pic>
      <p:sp>
        <p:nvSpPr>
          <p:cNvPr id="270" name="Google Shape;168;p3">
            <a:extLst>
              <a:ext uri="{FF2B5EF4-FFF2-40B4-BE49-F238E27FC236}">
                <a16:creationId xmlns:a16="http://schemas.microsoft.com/office/drawing/2014/main" id="{F33F3CEA-CEC1-4E97-A5B8-AEC9F054FAAA}"/>
              </a:ext>
            </a:extLst>
          </p:cNvPr>
          <p:cNvSpPr txBox="1"/>
          <p:nvPr/>
        </p:nvSpPr>
        <p:spPr>
          <a:xfrm>
            <a:off x="3800430" y="1286226"/>
            <a:ext cx="4803561" cy="3200981"/>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a:solidFill>
                  <a:srgbClr val="040A24"/>
                </a:solidFill>
                <a:latin typeface="Calibri"/>
                <a:ea typeface="Calibri"/>
                <a:cs typeface="Calibri"/>
              </a:rPr>
              <a:t>Juliana Mascarenhas</a:t>
            </a:r>
            <a:endParaRPr lang="en-US" sz="2800" b="1">
              <a:solidFill>
                <a:srgbClr val="040A24"/>
              </a:solidFill>
              <a:latin typeface="Calibri"/>
              <a:ea typeface="Calibri"/>
              <a:cs typeface="Calibri"/>
              <a:sym typeface="Calibri"/>
            </a:endParaRPr>
          </a:p>
          <a:p>
            <a:pPr marL="76200" lvl="1" algn="just">
              <a:buSzPts val="1600"/>
            </a:pPr>
            <a:r>
              <a:rPr lang="en-US" sz="2000">
                <a:solidFill>
                  <a:srgbClr val="040A24"/>
                </a:solidFill>
                <a:latin typeface="Calibri"/>
                <a:ea typeface="Calibri"/>
                <a:cs typeface="Calibri"/>
              </a:rPr>
              <a:t>Tech Education Specialist</a:t>
            </a:r>
          </a:p>
          <a:p>
            <a:pPr marL="76200" lvl="1" algn="just">
              <a:buSzPts val="1600"/>
            </a:pPr>
            <a:r>
              <a:rPr lang="en-US" sz="2000">
                <a:solidFill>
                  <a:srgbClr val="040A24"/>
                </a:solidFill>
                <a:latin typeface="Calibri"/>
                <a:ea typeface="Calibri"/>
                <a:cs typeface="Calibri"/>
              </a:rPr>
              <a:t>@SimplificandoRedes</a:t>
            </a:r>
          </a:p>
          <a:p>
            <a:pPr marL="76200" lvl="1" algn="just">
              <a:buSzPts val="1600"/>
            </a:pPr>
            <a:r>
              <a:rPr lang="en-US" sz="2000">
                <a:solidFill>
                  <a:srgbClr val="040A24"/>
                </a:solidFill>
                <a:latin typeface="Calibri"/>
                <a:ea typeface="Calibri"/>
                <a:cs typeface="Calibri"/>
              </a:rPr>
              <a:t>@SimplificandoProgramação</a:t>
            </a:r>
          </a:p>
          <a:p>
            <a:pPr marL="76200" lvl="1" algn="just">
              <a:buSzPts val="1600"/>
            </a:pPr>
            <a:endParaRPr lang="en-US" sz="2000">
              <a:solidFill>
                <a:srgbClr val="040A24"/>
              </a:solidFill>
              <a:latin typeface="Calibri"/>
              <a:ea typeface="Calibri"/>
              <a:cs typeface="Calibri"/>
              <a:sym typeface="Calibri"/>
            </a:endParaRPr>
          </a:p>
          <a:p>
            <a:pPr marL="76200" lvl="1" algn="just">
              <a:buSzPts val="1600"/>
            </a:pPr>
            <a:r>
              <a:rPr lang="en-US" sz="2000" err="1">
                <a:solidFill>
                  <a:srgbClr val="040A24"/>
                </a:solidFill>
                <a:latin typeface="Calibri"/>
                <a:ea typeface="Calibri"/>
                <a:cs typeface="Calibri"/>
                <a:sym typeface="Calibri"/>
              </a:rPr>
              <a:t>Cientista</a:t>
            </a:r>
            <a:r>
              <a:rPr lang="en-US" sz="2000">
                <a:solidFill>
                  <a:srgbClr val="040A24"/>
                </a:solidFill>
                <a:latin typeface="Calibri"/>
                <a:ea typeface="Calibri"/>
                <a:cs typeface="Calibri"/>
                <a:sym typeface="Calibri"/>
              </a:rPr>
              <a:t> de dados</a:t>
            </a:r>
            <a:endParaRPr lang="en-US" sz="2000"/>
          </a:p>
          <a:p>
            <a:pPr marL="76200" lvl="1" algn="just">
              <a:buSzPts val="1600"/>
            </a:pPr>
            <a:r>
              <a:rPr lang="en-US" sz="2000" err="1">
                <a:solidFill>
                  <a:srgbClr val="040A24"/>
                </a:solidFill>
                <a:latin typeface="Calibri"/>
                <a:ea typeface="Calibri"/>
                <a:cs typeface="Calibri"/>
              </a:rPr>
              <a:t>Desenvolvedora</a:t>
            </a:r>
            <a:r>
              <a:rPr lang="en-US" sz="2000">
                <a:solidFill>
                  <a:srgbClr val="040A24"/>
                </a:solidFill>
                <a:latin typeface="Calibri"/>
                <a:ea typeface="Calibri"/>
                <a:cs typeface="Calibri"/>
              </a:rPr>
              <a:t> Java/Python</a:t>
            </a:r>
          </a:p>
          <a:p>
            <a:pPr marL="76200" lvl="1" algn="just">
              <a:buSzPts val="1600"/>
            </a:pPr>
            <a:r>
              <a:rPr lang="en-US" sz="2000">
                <a:solidFill>
                  <a:srgbClr val="040A24"/>
                </a:solidFill>
                <a:latin typeface="Calibri"/>
                <a:ea typeface="Calibri"/>
                <a:cs typeface="Calibri"/>
              </a:rPr>
              <a:t>Me </a:t>
            </a:r>
            <a:r>
              <a:rPr lang="en-US" sz="2000" err="1">
                <a:solidFill>
                  <a:srgbClr val="040A24"/>
                </a:solidFill>
                <a:latin typeface="Calibri"/>
                <a:ea typeface="Calibri"/>
                <a:cs typeface="Calibri"/>
              </a:rPr>
              <a:t>Modelagem</a:t>
            </a:r>
            <a:r>
              <a:rPr lang="en-US" sz="2000">
                <a:solidFill>
                  <a:srgbClr val="040A24"/>
                </a:solidFill>
                <a:latin typeface="Calibri"/>
                <a:ea typeface="Calibri"/>
                <a:cs typeface="Calibri"/>
              </a:rPr>
              <a:t> Computacional - LNCC</a:t>
            </a:r>
          </a:p>
        </p:txBody>
      </p:sp>
      <p:grpSp>
        <p:nvGrpSpPr>
          <p:cNvPr id="273" name="Agrupar 272">
            <a:extLst>
              <a:ext uri="{FF2B5EF4-FFF2-40B4-BE49-F238E27FC236}">
                <a16:creationId xmlns:a16="http://schemas.microsoft.com/office/drawing/2014/main" id="{711281BD-BAA1-44B9-AF6B-6AB5D3FFA3DE}"/>
              </a:ext>
            </a:extLst>
          </p:cNvPr>
          <p:cNvGrpSpPr/>
          <p:nvPr/>
        </p:nvGrpSpPr>
        <p:grpSpPr>
          <a:xfrm>
            <a:off x="655607" y="3453801"/>
            <a:ext cx="2441277" cy="706531"/>
            <a:chOff x="655607" y="2990131"/>
            <a:chExt cx="2441277" cy="706531"/>
          </a:xfrm>
        </p:grpSpPr>
        <p:sp>
          <p:nvSpPr>
            <p:cNvPr id="271" name="CaixaDeTexto 270">
              <a:extLst>
                <a:ext uri="{FF2B5EF4-FFF2-40B4-BE49-F238E27FC236}">
                  <a16:creationId xmlns:a16="http://schemas.microsoft.com/office/drawing/2014/main" id="{5B8D6F7C-F774-4571-BDBD-71535D984EBB}"/>
                </a:ext>
              </a:extLst>
            </p:cNvPr>
            <p:cNvSpPr txBox="1"/>
            <p:nvPr/>
          </p:nvSpPr>
          <p:spPr>
            <a:xfrm>
              <a:off x="1475117" y="3173442"/>
              <a:ext cx="16217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https://github.com/julianazanelatto</a:t>
              </a:r>
            </a:p>
          </p:txBody>
        </p:sp>
        <p:pic>
          <p:nvPicPr>
            <p:cNvPr id="272" name="Imagem 272">
              <a:extLst>
                <a:ext uri="{FF2B5EF4-FFF2-40B4-BE49-F238E27FC236}">
                  <a16:creationId xmlns:a16="http://schemas.microsoft.com/office/drawing/2014/main" id="{12A9920E-8E10-4253-B8F3-1A7289534A59}"/>
                </a:ext>
              </a:extLst>
            </p:cNvPr>
            <p:cNvPicPr>
              <a:picLocks noChangeAspect="1"/>
            </p:cNvPicPr>
            <p:nvPr/>
          </p:nvPicPr>
          <p:blipFill>
            <a:blip r:embed="rId4"/>
            <a:stretch>
              <a:fillRect/>
            </a:stretch>
          </p:blipFill>
          <p:spPr>
            <a:xfrm>
              <a:off x="655607" y="2990131"/>
              <a:ext cx="705210" cy="705210"/>
            </a:xfrm>
            <a:prstGeom prst="rect">
              <a:avLst/>
            </a:prstGeom>
          </p:spPr>
        </p:pic>
      </p:grpSp>
    </p:spTree>
    <p:extLst>
      <p:ext uri="{BB962C8B-B14F-4D97-AF65-F5344CB8AC3E}">
        <p14:creationId xmlns:p14="http://schemas.microsoft.com/office/powerpoint/2010/main" val="39606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spTree>
    <p:extLst>
      <p:ext uri="{BB962C8B-B14F-4D97-AF65-F5344CB8AC3E}">
        <p14:creationId xmlns:p14="http://schemas.microsoft.com/office/powerpoint/2010/main" val="10279208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Tree>
    <p:extLst>
      <p:ext uri="{BB962C8B-B14F-4D97-AF65-F5344CB8AC3E}">
        <p14:creationId xmlns:p14="http://schemas.microsoft.com/office/powerpoint/2010/main" val="28584615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
        <p:nvSpPr>
          <p:cNvPr id="6" name="Retângulo: Cantos Arredondados 5">
            <a:extLst>
              <a:ext uri="{FF2B5EF4-FFF2-40B4-BE49-F238E27FC236}">
                <a16:creationId xmlns:a16="http://schemas.microsoft.com/office/drawing/2014/main" id="{D49B7247-BE70-C4DD-A0A6-F8BF8AD86C2D}"/>
              </a:ext>
            </a:extLst>
          </p:cNvPr>
          <p:cNvSpPr/>
          <p:nvPr/>
        </p:nvSpPr>
        <p:spPr>
          <a:xfrm>
            <a:off x="876300" y="4252382"/>
            <a:ext cx="2084916" cy="529166"/>
          </a:xfrm>
          <a:prstGeom prst="round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Subsistema secundário</a:t>
            </a:r>
            <a:endParaRPr lang="pt-BR"/>
          </a:p>
        </p:txBody>
      </p:sp>
      <p:pic>
        <p:nvPicPr>
          <p:cNvPr id="8" name="Imagem 8" descr="Tela de um computador com a imagem de um celular&#10;&#10;Descrição gerada automaticamente">
            <a:extLst>
              <a:ext uri="{FF2B5EF4-FFF2-40B4-BE49-F238E27FC236}">
                <a16:creationId xmlns:a16="http://schemas.microsoft.com/office/drawing/2014/main" id="{35EB9C61-1B0D-4DEF-66C9-48CBCBA0AD52}"/>
              </a:ext>
            </a:extLst>
          </p:cNvPr>
          <p:cNvPicPr>
            <a:picLocks noChangeAspect="1"/>
          </p:cNvPicPr>
          <p:nvPr/>
        </p:nvPicPr>
        <p:blipFill>
          <a:blip r:embed="rId8"/>
          <a:stretch>
            <a:fillRect/>
          </a:stretch>
        </p:blipFill>
        <p:spPr>
          <a:xfrm>
            <a:off x="522817" y="3546475"/>
            <a:ext cx="1557867" cy="855134"/>
          </a:xfrm>
          <a:prstGeom prst="rect">
            <a:avLst/>
          </a:prstGeom>
        </p:spPr>
      </p:pic>
      <p:pic>
        <p:nvPicPr>
          <p:cNvPr id="9" name="Gráfico 10" descr="Marca de verificação do selo com preenchimento sólido">
            <a:extLst>
              <a:ext uri="{FF2B5EF4-FFF2-40B4-BE49-F238E27FC236}">
                <a16:creationId xmlns:a16="http://schemas.microsoft.com/office/drawing/2014/main" id="{D3AC9538-262E-12F1-E84C-5D0D24C6EC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17800" y="4464050"/>
            <a:ext cx="681568" cy="628652"/>
          </a:xfrm>
          <a:prstGeom prst="rect">
            <a:avLst/>
          </a:prstGeom>
        </p:spPr>
      </p:pic>
      <p:sp>
        <p:nvSpPr>
          <p:cNvPr id="11" name="Balão de Fala: Retângulo com Cantos Arredondados 10">
            <a:extLst>
              <a:ext uri="{FF2B5EF4-FFF2-40B4-BE49-F238E27FC236}">
                <a16:creationId xmlns:a16="http://schemas.microsoft.com/office/drawing/2014/main" id="{95E6446B-93BB-984E-8241-62078436D991}"/>
              </a:ext>
            </a:extLst>
          </p:cNvPr>
          <p:cNvSpPr/>
          <p:nvPr/>
        </p:nvSpPr>
        <p:spPr>
          <a:xfrm>
            <a:off x="6771217" y="752008"/>
            <a:ext cx="1153583" cy="677333"/>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a:cs typeface="Arial"/>
              </a:rPr>
              <a:t>DBA</a:t>
            </a:r>
            <a:endParaRPr lang="pt-BR"/>
          </a:p>
        </p:txBody>
      </p:sp>
    </p:spTree>
    <p:extLst>
      <p:ext uri="{BB962C8B-B14F-4D97-AF65-F5344CB8AC3E}">
        <p14:creationId xmlns:p14="http://schemas.microsoft.com/office/powerpoint/2010/main" val="9343072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spTree>
    <p:extLst>
      <p:ext uri="{BB962C8B-B14F-4D97-AF65-F5344CB8AC3E}">
        <p14:creationId xmlns:p14="http://schemas.microsoft.com/office/powerpoint/2010/main" val="40231072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203</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pic>
        <p:nvPicPr>
          <p:cNvPr id="7" name="Imagem 6" descr="Empresário com punho no queixo">
            <a:extLst>
              <a:ext uri="{FF2B5EF4-FFF2-40B4-BE49-F238E27FC236}">
                <a16:creationId xmlns:a16="http://schemas.microsoft.com/office/drawing/2014/main" id="{348C7C67-2272-DA92-0F2C-A65EA2E439ED}"/>
              </a:ext>
            </a:extLst>
          </p:cNvPr>
          <p:cNvPicPr>
            <a:picLocks noChangeAspect="1"/>
          </p:cNvPicPr>
          <p:nvPr/>
        </p:nvPicPr>
        <p:blipFill rotWithShape="1">
          <a:blip r:embed="rId5"/>
          <a:srcRect b="54286"/>
          <a:stretch/>
        </p:blipFill>
        <p:spPr>
          <a:xfrm>
            <a:off x="123960" y="2656279"/>
            <a:ext cx="1667320" cy="2482117"/>
          </a:xfrm>
          <a:prstGeom prst="rect">
            <a:avLst/>
          </a:prstGeom>
        </p:spPr>
      </p:pic>
      <p:sp>
        <p:nvSpPr>
          <p:cNvPr id="8" name="Balão de Pensamento: Nuvem 7">
            <a:extLst>
              <a:ext uri="{FF2B5EF4-FFF2-40B4-BE49-F238E27FC236}">
                <a16:creationId xmlns:a16="http://schemas.microsoft.com/office/drawing/2014/main" id="{1654EA66-D9A0-2468-6421-49007E157F91}"/>
              </a:ext>
            </a:extLst>
          </p:cNvPr>
          <p:cNvSpPr/>
          <p:nvPr/>
        </p:nvSpPr>
        <p:spPr>
          <a:xfrm>
            <a:off x="511863" y="1376541"/>
            <a:ext cx="2887322" cy="1282741"/>
          </a:xfrm>
          <a:prstGeom prst="cloud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O que acontece com os dados de um programa objeto?</a:t>
            </a:r>
            <a:endParaRPr lang="pt-BR" sz="1600">
              <a:latin typeface="Calibri"/>
              <a:ea typeface="Calibri"/>
              <a:cs typeface="Calibri"/>
            </a:endParaRPr>
          </a:p>
        </p:txBody>
      </p:sp>
    </p:spTree>
    <p:extLst>
      <p:ext uri="{BB962C8B-B14F-4D97-AF65-F5344CB8AC3E}">
        <p14:creationId xmlns:p14="http://schemas.microsoft.com/office/powerpoint/2010/main" val="23379088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grpSp>
        <p:nvGrpSpPr>
          <p:cNvPr id="14" name="Agrupar 13">
            <a:extLst>
              <a:ext uri="{FF2B5EF4-FFF2-40B4-BE49-F238E27FC236}">
                <a16:creationId xmlns:a16="http://schemas.microsoft.com/office/drawing/2014/main" id="{CE1B765F-48A9-9096-ED76-5CBA1744FDB0}"/>
              </a:ext>
            </a:extLst>
          </p:cNvPr>
          <p:cNvGrpSpPr/>
          <p:nvPr/>
        </p:nvGrpSpPr>
        <p:grpSpPr>
          <a:xfrm>
            <a:off x="7194550" y="2445341"/>
            <a:ext cx="1820332" cy="994833"/>
            <a:chOff x="7194550" y="2445341"/>
            <a:chExt cx="1820332" cy="994833"/>
          </a:xfrm>
        </p:grpSpPr>
        <p:sp>
          <p:nvSpPr>
            <p:cNvPr id="4" name="Balão de Fala: Retângulo com Cantos Arredondados 3">
              <a:extLst>
                <a:ext uri="{FF2B5EF4-FFF2-40B4-BE49-F238E27FC236}">
                  <a16:creationId xmlns:a16="http://schemas.microsoft.com/office/drawing/2014/main" id="{5E90D9E4-2BF3-ED41-2798-D85752D27753}"/>
                </a:ext>
              </a:extLst>
            </p:cNvPr>
            <p:cNvSpPr/>
            <p:nvPr/>
          </p:nvSpPr>
          <p:spPr>
            <a:xfrm>
              <a:off x="7194550" y="2953341"/>
              <a:ext cx="1375832" cy="486833"/>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latin typeface="Calibri"/>
                  <a:ea typeface="Calibri"/>
                  <a:cs typeface="Calibri"/>
                </a:rPr>
                <a:t>Conversão</a:t>
              </a:r>
            </a:p>
          </p:txBody>
        </p:sp>
        <p:sp>
          <p:nvSpPr>
            <p:cNvPr id="11" name="Balão de Fala: Retângulo com Cantos Arredondados 10">
              <a:extLst>
                <a:ext uri="{FF2B5EF4-FFF2-40B4-BE49-F238E27FC236}">
                  <a16:creationId xmlns:a16="http://schemas.microsoft.com/office/drawing/2014/main" id="{C46F0B16-3F2C-2CC3-2DF7-C793A7ED4928}"/>
                </a:ext>
              </a:extLst>
            </p:cNvPr>
            <p:cNvSpPr/>
            <p:nvPr/>
          </p:nvSpPr>
          <p:spPr>
            <a:xfrm>
              <a:off x="7363883" y="2445341"/>
              <a:ext cx="1650999" cy="529165"/>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latin typeface="Calibri"/>
                  <a:ea typeface="Calibri"/>
                  <a:cs typeface="Calibri"/>
                </a:rPr>
                <a:t>Salvos em Arquivo</a:t>
              </a:r>
            </a:p>
          </p:txBody>
        </p:sp>
      </p:grpSp>
      <p:pic>
        <p:nvPicPr>
          <p:cNvPr id="5" name="Gráfico 5" descr="Banco de dados com preenchimento sólido">
            <a:extLst>
              <a:ext uri="{FF2B5EF4-FFF2-40B4-BE49-F238E27FC236}">
                <a16:creationId xmlns:a16="http://schemas.microsoft.com/office/drawing/2014/main" id="{BD6C77C3-D3D7-DBEB-A1A7-972E20C3B7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0176" y="934132"/>
            <a:ext cx="650491" cy="701006"/>
          </a:xfrm>
          <a:prstGeom prst="rect">
            <a:avLst/>
          </a:prstGeom>
        </p:spPr>
      </p:pic>
      <p:pic>
        <p:nvPicPr>
          <p:cNvPr id="6" name="Gráfico 5" descr="Banco de dados com preenchimento sólido">
            <a:extLst>
              <a:ext uri="{FF2B5EF4-FFF2-40B4-BE49-F238E27FC236}">
                <a16:creationId xmlns:a16="http://schemas.microsoft.com/office/drawing/2014/main" id="{A93BA50A-A809-4EDC-3B8D-28BF34CFCF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2676" y="775382"/>
            <a:ext cx="650491" cy="701006"/>
          </a:xfrm>
          <a:prstGeom prst="rect">
            <a:avLst/>
          </a:prstGeom>
        </p:spPr>
      </p:pic>
      <p:pic>
        <p:nvPicPr>
          <p:cNvPr id="9" name="Gráfico 5" descr="Banco de dados com preenchimento sólido">
            <a:extLst>
              <a:ext uri="{FF2B5EF4-FFF2-40B4-BE49-F238E27FC236}">
                <a16:creationId xmlns:a16="http://schemas.microsoft.com/office/drawing/2014/main" id="{A59AC336-C55B-F5C6-E9B2-32677BE484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426" y="637798"/>
            <a:ext cx="650491" cy="701006"/>
          </a:xfrm>
          <a:prstGeom prst="rect">
            <a:avLst/>
          </a:prstGeom>
        </p:spPr>
      </p:pic>
      <p:sp>
        <p:nvSpPr>
          <p:cNvPr id="17" name="Seta: Curva para Baixo 16">
            <a:extLst>
              <a:ext uri="{FF2B5EF4-FFF2-40B4-BE49-F238E27FC236}">
                <a16:creationId xmlns:a16="http://schemas.microsoft.com/office/drawing/2014/main" id="{5FF49B35-3790-5A47-2429-7891488F50CE}"/>
              </a:ext>
            </a:extLst>
          </p:cNvPr>
          <p:cNvSpPr/>
          <p:nvPr/>
        </p:nvSpPr>
        <p:spPr>
          <a:xfrm rot="16200000">
            <a:off x="4962133" y="2510046"/>
            <a:ext cx="3100915" cy="64558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chemeClr val="tx1"/>
              </a:solidFill>
            </a:endParaRPr>
          </a:p>
        </p:txBody>
      </p:sp>
    </p:spTree>
    <p:extLst>
      <p:ext uri="{BB962C8B-B14F-4D97-AF65-F5344CB8AC3E}">
        <p14:creationId xmlns:p14="http://schemas.microsoft.com/office/powerpoint/2010/main" val="3050647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sp>
        <p:nvSpPr>
          <p:cNvPr id="7" name="Retângulo: Cantos Arredondados 6">
            <a:extLst>
              <a:ext uri="{FF2B5EF4-FFF2-40B4-BE49-F238E27FC236}">
                <a16:creationId xmlns:a16="http://schemas.microsoft.com/office/drawing/2014/main" id="{EC964FC7-BE9B-9890-E1D4-6FD3D282796E}"/>
              </a:ext>
            </a:extLst>
          </p:cNvPr>
          <p:cNvSpPr/>
          <p:nvPr/>
        </p:nvSpPr>
        <p:spPr>
          <a:xfrm>
            <a:off x="3424688" y="4281936"/>
            <a:ext cx="5132715" cy="506802"/>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err="1">
                <a:latin typeface="Calibri"/>
                <a:ea typeface="Calibri"/>
                <a:cs typeface="Calibri"/>
              </a:rPr>
              <a:t>Impedance</a:t>
            </a:r>
            <a:r>
              <a:rPr lang="pt-BR" sz="2400">
                <a:latin typeface="Calibri"/>
                <a:ea typeface="Calibri"/>
                <a:cs typeface="Calibri"/>
              </a:rPr>
              <a:t> </a:t>
            </a:r>
            <a:r>
              <a:rPr lang="pt-BR" sz="2400" err="1">
                <a:latin typeface="Calibri"/>
                <a:ea typeface="Calibri"/>
                <a:cs typeface="Calibri"/>
              </a:rPr>
              <a:t>Mismatch</a:t>
            </a:r>
            <a:r>
              <a:rPr lang="pt-BR" sz="2400">
                <a:latin typeface="Calibri"/>
                <a:ea typeface="Calibri"/>
                <a:cs typeface="Calibri"/>
              </a:rPr>
              <a:t> </a:t>
            </a:r>
            <a:r>
              <a:rPr lang="pt-BR" sz="2400" err="1">
                <a:latin typeface="Calibri"/>
                <a:ea typeface="Calibri"/>
                <a:cs typeface="Calibri"/>
              </a:rPr>
              <a:t>Problem</a:t>
            </a:r>
          </a:p>
        </p:txBody>
      </p:sp>
      <p:pic>
        <p:nvPicPr>
          <p:cNvPr id="12" name="Imagem 12" descr="Logotipo&#10;&#10;Descrição gerada automaticamente">
            <a:extLst>
              <a:ext uri="{FF2B5EF4-FFF2-40B4-BE49-F238E27FC236}">
                <a16:creationId xmlns:a16="http://schemas.microsoft.com/office/drawing/2014/main" id="{6ADAA063-DE3A-E9E9-4C6F-413D87B457AE}"/>
              </a:ext>
            </a:extLst>
          </p:cNvPr>
          <p:cNvPicPr>
            <a:picLocks noChangeAspect="1"/>
          </p:cNvPicPr>
          <p:nvPr/>
        </p:nvPicPr>
        <p:blipFill>
          <a:blip r:embed="rId4"/>
          <a:stretch>
            <a:fillRect/>
          </a:stretch>
        </p:blipFill>
        <p:spPr>
          <a:xfrm>
            <a:off x="5172507" y="2164151"/>
            <a:ext cx="826191" cy="1537659"/>
          </a:xfrm>
          <a:prstGeom prst="rect">
            <a:avLst/>
          </a:prstGeom>
        </p:spPr>
      </p:pic>
      <p:pic>
        <p:nvPicPr>
          <p:cNvPr id="15" name="Imagem 15" descr="Ícone&#10;&#10;Descrição gerada automaticamente">
            <a:extLst>
              <a:ext uri="{FF2B5EF4-FFF2-40B4-BE49-F238E27FC236}">
                <a16:creationId xmlns:a16="http://schemas.microsoft.com/office/drawing/2014/main" id="{123F418C-DCCD-5D77-576C-F1429C2BD1B5}"/>
              </a:ext>
            </a:extLst>
          </p:cNvPr>
          <p:cNvPicPr>
            <a:picLocks noChangeAspect="1"/>
          </p:cNvPicPr>
          <p:nvPr/>
        </p:nvPicPr>
        <p:blipFill>
          <a:blip r:embed="rId5"/>
          <a:stretch>
            <a:fillRect/>
          </a:stretch>
        </p:blipFill>
        <p:spPr>
          <a:xfrm>
            <a:off x="3674853" y="2863956"/>
            <a:ext cx="1201229" cy="1334966"/>
          </a:xfrm>
          <a:prstGeom prst="rect">
            <a:avLst/>
          </a:prstGeom>
        </p:spPr>
      </p:pic>
      <p:sp>
        <p:nvSpPr>
          <p:cNvPr id="16" name="Chave Direita 15">
            <a:extLst>
              <a:ext uri="{FF2B5EF4-FFF2-40B4-BE49-F238E27FC236}">
                <a16:creationId xmlns:a16="http://schemas.microsoft.com/office/drawing/2014/main" id="{17E461C7-8090-FD8B-F39A-64F595E7DF44}"/>
              </a:ext>
            </a:extLst>
          </p:cNvPr>
          <p:cNvSpPr/>
          <p:nvPr/>
        </p:nvSpPr>
        <p:spPr>
          <a:xfrm>
            <a:off x="6222255" y="2300557"/>
            <a:ext cx="539150" cy="188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8" name="Imagem 18" descr="Logotipo, nome da empresa&#10;&#10;Descrição gerada automaticamente">
            <a:extLst>
              <a:ext uri="{FF2B5EF4-FFF2-40B4-BE49-F238E27FC236}">
                <a16:creationId xmlns:a16="http://schemas.microsoft.com/office/drawing/2014/main" id="{EBAA5570-EB5E-9D55-C5A5-1D1C3A2E962E}"/>
              </a:ext>
            </a:extLst>
          </p:cNvPr>
          <p:cNvPicPr>
            <a:picLocks noChangeAspect="1"/>
          </p:cNvPicPr>
          <p:nvPr/>
        </p:nvPicPr>
        <p:blipFill>
          <a:blip r:embed="rId6"/>
          <a:stretch>
            <a:fillRect/>
          </a:stretch>
        </p:blipFill>
        <p:spPr>
          <a:xfrm>
            <a:off x="7265598" y="2538693"/>
            <a:ext cx="1567851" cy="648399"/>
          </a:xfrm>
          <a:prstGeom prst="rect">
            <a:avLst/>
          </a:prstGeom>
        </p:spPr>
      </p:pic>
      <p:pic>
        <p:nvPicPr>
          <p:cNvPr id="19" name="Imagem 19" descr="Logotipo, Ícone&#10;&#10;Descrição gerada automaticamente">
            <a:extLst>
              <a:ext uri="{FF2B5EF4-FFF2-40B4-BE49-F238E27FC236}">
                <a16:creationId xmlns:a16="http://schemas.microsoft.com/office/drawing/2014/main" id="{29103BA7-502A-857E-D589-881E334AEDDD}"/>
              </a:ext>
            </a:extLst>
          </p:cNvPr>
          <p:cNvPicPr>
            <a:picLocks noChangeAspect="1"/>
          </p:cNvPicPr>
          <p:nvPr/>
        </p:nvPicPr>
        <p:blipFill>
          <a:blip r:embed="rId7"/>
          <a:stretch>
            <a:fillRect/>
          </a:stretch>
        </p:blipFill>
        <p:spPr>
          <a:xfrm>
            <a:off x="6855843" y="3442155"/>
            <a:ext cx="1503154" cy="502058"/>
          </a:xfrm>
          <a:prstGeom prst="rect">
            <a:avLst/>
          </a:prstGeom>
        </p:spPr>
      </p:pic>
    </p:spTree>
    <p:extLst>
      <p:ext uri="{BB962C8B-B14F-4D97-AF65-F5344CB8AC3E}">
        <p14:creationId xmlns:p14="http://schemas.microsoft.com/office/powerpoint/2010/main" val="29986250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3" name="Imagem 4">
            <a:extLst>
              <a:ext uri="{FF2B5EF4-FFF2-40B4-BE49-F238E27FC236}">
                <a16:creationId xmlns:a16="http://schemas.microsoft.com/office/drawing/2014/main" id="{5E2EE6CB-61B8-40F4-25BA-4C396D2601D4}"/>
              </a:ext>
            </a:extLst>
          </p:cNvPr>
          <p:cNvPicPr>
            <a:picLocks noChangeAspect="1"/>
          </p:cNvPicPr>
          <p:nvPr/>
        </p:nvPicPr>
        <p:blipFill>
          <a:blip r:embed="rId4"/>
          <a:stretch>
            <a:fillRect/>
          </a:stretch>
        </p:blipFill>
        <p:spPr>
          <a:xfrm>
            <a:off x="4491567" y="2248921"/>
            <a:ext cx="4034366" cy="793827"/>
          </a:xfrm>
          <a:prstGeom prst="rect">
            <a:avLst/>
          </a:prstGeom>
        </p:spPr>
      </p:pic>
      <p:sp>
        <p:nvSpPr>
          <p:cNvPr id="9" name="Balão de Fala: Retângulo com Cantos Arredondados 8">
            <a:extLst>
              <a:ext uri="{FF2B5EF4-FFF2-40B4-BE49-F238E27FC236}">
                <a16:creationId xmlns:a16="http://schemas.microsoft.com/office/drawing/2014/main" id="{09C5C88D-D37B-6EB1-F371-D5488039F057}"/>
              </a:ext>
            </a:extLst>
          </p:cNvPr>
          <p:cNvSpPr/>
          <p:nvPr/>
        </p:nvSpPr>
        <p:spPr>
          <a:xfrm>
            <a:off x="6167967" y="1588091"/>
            <a:ext cx="2370666" cy="656166"/>
          </a:xfrm>
          <a:prstGeom prst="wedgeRoundRect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000">
                <a:latin typeface="Calibri"/>
                <a:ea typeface="+mn-lt"/>
                <a:cs typeface="Calibri"/>
              </a:rPr>
              <a:t>QUERIES</a:t>
            </a:r>
            <a:endParaRPr lang="pt-BR" sz="2000">
              <a:latin typeface="Calibri"/>
              <a:cs typeface="Calibri"/>
            </a:endParaRPr>
          </a:p>
        </p:txBody>
      </p:sp>
      <p:pic>
        <p:nvPicPr>
          <p:cNvPr id="11" name="Imagem 11" descr="Uma imagem contendo objeto, relógio&#10;&#10;Descrição gerada automaticamente">
            <a:extLst>
              <a:ext uri="{FF2B5EF4-FFF2-40B4-BE49-F238E27FC236}">
                <a16:creationId xmlns:a16="http://schemas.microsoft.com/office/drawing/2014/main" id="{54D427C5-E377-9EEF-E0C4-3B14BEAF8AC2}"/>
              </a:ext>
            </a:extLst>
          </p:cNvPr>
          <p:cNvPicPr>
            <a:picLocks noChangeAspect="1"/>
          </p:cNvPicPr>
          <p:nvPr/>
        </p:nvPicPr>
        <p:blipFill>
          <a:blip r:embed="rId5"/>
          <a:stretch>
            <a:fillRect/>
          </a:stretch>
        </p:blipFill>
        <p:spPr>
          <a:xfrm>
            <a:off x="3433233" y="2456391"/>
            <a:ext cx="2118784" cy="1193800"/>
          </a:xfrm>
          <a:prstGeom prst="rect">
            <a:avLst/>
          </a:prstGeom>
        </p:spPr>
      </p:pic>
    </p:spTree>
    <p:extLst>
      <p:ext uri="{BB962C8B-B14F-4D97-AF65-F5344CB8AC3E}">
        <p14:creationId xmlns:p14="http://schemas.microsoft.com/office/powerpoint/2010/main" val="21244279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2" name="Imagem 4">
            <a:extLst>
              <a:ext uri="{FF2B5EF4-FFF2-40B4-BE49-F238E27FC236}">
                <a16:creationId xmlns:a16="http://schemas.microsoft.com/office/drawing/2014/main" id="{1DD4F470-64FE-E157-AF68-9718164C4659}"/>
              </a:ext>
            </a:extLst>
          </p:cNvPr>
          <p:cNvPicPr>
            <a:picLocks noChangeAspect="1"/>
          </p:cNvPicPr>
          <p:nvPr/>
        </p:nvPicPr>
        <p:blipFill>
          <a:blip r:embed="rId4"/>
          <a:stretch>
            <a:fillRect/>
          </a:stretch>
        </p:blipFill>
        <p:spPr>
          <a:xfrm>
            <a:off x="4756149" y="2445809"/>
            <a:ext cx="2859617" cy="1606550"/>
          </a:xfrm>
          <a:prstGeom prst="rect">
            <a:avLst/>
          </a:prstGeom>
        </p:spPr>
      </p:pic>
      <p:pic>
        <p:nvPicPr>
          <p:cNvPr id="5" name="Imagem 4" descr="Logotipo&#10;&#10;Descrição gerada automaticamente">
            <a:extLst>
              <a:ext uri="{FF2B5EF4-FFF2-40B4-BE49-F238E27FC236}">
                <a16:creationId xmlns:a16="http://schemas.microsoft.com/office/drawing/2014/main" id="{9A7A6C86-7304-2AF6-1440-C4F0BC6FDA8F}"/>
              </a:ext>
            </a:extLst>
          </p:cNvPr>
          <p:cNvPicPr>
            <a:picLocks noChangeAspect="1"/>
          </p:cNvPicPr>
          <p:nvPr/>
        </p:nvPicPr>
        <p:blipFill>
          <a:blip r:embed="rId5"/>
          <a:stretch>
            <a:fillRect/>
          </a:stretch>
        </p:blipFill>
        <p:spPr>
          <a:xfrm>
            <a:off x="5536723" y="1055395"/>
            <a:ext cx="1315447" cy="733326"/>
          </a:xfrm>
          <a:prstGeom prst="rect">
            <a:avLst/>
          </a:prstGeom>
        </p:spPr>
      </p:pic>
      <p:sp>
        <p:nvSpPr>
          <p:cNvPr id="6" name="Retângulo: Cantos Arredondados 5">
            <a:extLst>
              <a:ext uri="{FF2B5EF4-FFF2-40B4-BE49-F238E27FC236}">
                <a16:creationId xmlns:a16="http://schemas.microsoft.com/office/drawing/2014/main" id="{BC15BF22-1FAF-892E-2C2A-0824364CE770}"/>
              </a:ext>
            </a:extLst>
          </p:cNvPr>
          <p:cNvSpPr/>
          <p:nvPr/>
        </p:nvSpPr>
        <p:spPr>
          <a:xfrm>
            <a:off x="4696883" y="2484966"/>
            <a:ext cx="3026833" cy="1566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8" name="Imagem 7" descr="Logotipo&#10;&#10;Descrição gerada automaticamente">
            <a:extLst>
              <a:ext uri="{FF2B5EF4-FFF2-40B4-BE49-F238E27FC236}">
                <a16:creationId xmlns:a16="http://schemas.microsoft.com/office/drawing/2014/main" id="{173BE61E-409A-903E-E669-AEDF0DEEC2EE}"/>
              </a:ext>
            </a:extLst>
          </p:cNvPr>
          <p:cNvPicPr>
            <a:picLocks noChangeAspect="1"/>
          </p:cNvPicPr>
          <p:nvPr/>
        </p:nvPicPr>
        <p:blipFill>
          <a:blip r:embed="rId6"/>
          <a:stretch>
            <a:fillRect/>
          </a:stretch>
        </p:blipFill>
        <p:spPr>
          <a:xfrm>
            <a:off x="4973042" y="3648837"/>
            <a:ext cx="603188" cy="320473"/>
          </a:xfrm>
          <a:prstGeom prst="rect">
            <a:avLst/>
          </a:prstGeom>
        </p:spPr>
      </p:pic>
      <p:pic>
        <p:nvPicPr>
          <p:cNvPr id="13" name="Imagem 5" descr="Uma imagem contendo Ícone&#10;&#10;Descrição gerada automaticamente">
            <a:extLst>
              <a:ext uri="{FF2B5EF4-FFF2-40B4-BE49-F238E27FC236}">
                <a16:creationId xmlns:a16="http://schemas.microsoft.com/office/drawing/2014/main" id="{7877D185-1CE9-D946-7EAF-5BAF324B8BAC}"/>
              </a:ext>
            </a:extLst>
          </p:cNvPr>
          <p:cNvPicPr>
            <a:picLocks noChangeAspect="1"/>
          </p:cNvPicPr>
          <p:nvPr/>
        </p:nvPicPr>
        <p:blipFill rotWithShape="1">
          <a:blip r:embed="rId7"/>
          <a:srcRect l="49035" t="11724" r="-3089" b="-3448"/>
          <a:stretch/>
        </p:blipFill>
        <p:spPr>
          <a:xfrm>
            <a:off x="7619999" y="741892"/>
            <a:ext cx="1165330" cy="1076677"/>
          </a:xfrm>
          <a:prstGeom prst="rect">
            <a:avLst/>
          </a:prstGeom>
        </p:spPr>
      </p:pic>
      <p:sp>
        <p:nvSpPr>
          <p:cNvPr id="15" name="Seta: para a Esquerda 14">
            <a:extLst>
              <a:ext uri="{FF2B5EF4-FFF2-40B4-BE49-F238E27FC236}">
                <a16:creationId xmlns:a16="http://schemas.microsoft.com/office/drawing/2014/main" id="{BA25E147-A436-01A7-567A-655B90AF85BF}"/>
              </a:ext>
            </a:extLst>
          </p:cNvPr>
          <p:cNvSpPr/>
          <p:nvPr/>
        </p:nvSpPr>
        <p:spPr>
          <a:xfrm>
            <a:off x="6770962" y="1281683"/>
            <a:ext cx="762000" cy="2751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Esquerda 18">
            <a:extLst>
              <a:ext uri="{FF2B5EF4-FFF2-40B4-BE49-F238E27FC236}">
                <a16:creationId xmlns:a16="http://schemas.microsoft.com/office/drawing/2014/main" id="{5C9B8686-DE05-4A5A-594B-69B8A2BF9802}"/>
              </a:ext>
            </a:extLst>
          </p:cNvPr>
          <p:cNvSpPr/>
          <p:nvPr/>
        </p:nvSpPr>
        <p:spPr>
          <a:xfrm rot="16200000">
            <a:off x="5707337" y="1985474"/>
            <a:ext cx="539750" cy="2540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eta: Curva para a Direita 16">
            <a:extLst>
              <a:ext uri="{FF2B5EF4-FFF2-40B4-BE49-F238E27FC236}">
                <a16:creationId xmlns:a16="http://schemas.microsoft.com/office/drawing/2014/main" id="{0D7AADAD-B645-DB0D-646C-6089BA249E4A}"/>
              </a:ext>
            </a:extLst>
          </p:cNvPr>
          <p:cNvSpPr/>
          <p:nvPr/>
        </p:nvSpPr>
        <p:spPr>
          <a:xfrm rot="5400000">
            <a:off x="5984240" y="2344673"/>
            <a:ext cx="444500" cy="12170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para a Esquerda e para Cima 19">
            <a:extLst>
              <a:ext uri="{FF2B5EF4-FFF2-40B4-BE49-F238E27FC236}">
                <a16:creationId xmlns:a16="http://schemas.microsoft.com/office/drawing/2014/main" id="{FBA0DD1E-67A0-9CB3-219E-E299EA238E61}"/>
              </a:ext>
            </a:extLst>
          </p:cNvPr>
          <p:cNvSpPr/>
          <p:nvPr/>
        </p:nvSpPr>
        <p:spPr>
          <a:xfrm rot="5400000">
            <a:off x="3919263" y="2776262"/>
            <a:ext cx="941915" cy="402166"/>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3" descr="Interface gráfica do usuário, Aplicativo&#10;&#10;Descrição gerada automaticamente">
            <a:extLst>
              <a:ext uri="{FF2B5EF4-FFF2-40B4-BE49-F238E27FC236}">
                <a16:creationId xmlns:a16="http://schemas.microsoft.com/office/drawing/2014/main" id="{EA01996E-EDA2-1757-7151-296E198E89C1}"/>
              </a:ext>
            </a:extLst>
          </p:cNvPr>
          <p:cNvPicPr>
            <a:picLocks noChangeAspect="1"/>
          </p:cNvPicPr>
          <p:nvPr/>
        </p:nvPicPr>
        <p:blipFill>
          <a:blip r:embed="rId8"/>
          <a:stretch>
            <a:fillRect/>
          </a:stretch>
        </p:blipFill>
        <p:spPr>
          <a:xfrm>
            <a:off x="3401483" y="1282827"/>
            <a:ext cx="1706034" cy="1138515"/>
          </a:xfrm>
          <a:prstGeom prst="rect">
            <a:avLst/>
          </a:prstGeom>
        </p:spPr>
      </p:pic>
    </p:spTree>
    <p:extLst>
      <p:ext uri="{BB962C8B-B14F-4D97-AF65-F5344CB8AC3E}">
        <p14:creationId xmlns:p14="http://schemas.microsoft.com/office/powerpoint/2010/main" val="39430817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5" name="CaixaDeTexto 4">
            <a:extLst>
              <a:ext uri="{FF2B5EF4-FFF2-40B4-BE49-F238E27FC236}">
                <a16:creationId xmlns:a16="http://schemas.microsoft.com/office/drawing/2014/main" id="{4DEB97C6-35E6-A72F-7582-9D571DBD69DC}"/>
              </a:ext>
            </a:extLst>
          </p:cNvPr>
          <p:cNvSpPr txBox="1"/>
          <p:nvPr/>
        </p:nvSpPr>
        <p:spPr>
          <a:xfrm>
            <a:off x="3560234" y="1866899"/>
            <a:ext cx="4743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a:t>
            </a:r>
            <a:r>
              <a:rPr lang="pt-BR" err="1"/>
              <a:t>course_nome</a:t>
            </a:r>
            <a:r>
              <a:rPr lang="pt-BR"/>
              <a:t> FROM COURSES WHERE </a:t>
            </a:r>
            <a:r>
              <a:rPr lang="pt-BR" err="1"/>
              <a:t>Credit_hours</a:t>
            </a:r>
            <a:r>
              <a:rPr lang="pt-BR"/>
              <a:t> = MAX(</a:t>
            </a:r>
            <a:r>
              <a:rPr lang="pt-BR" err="1"/>
              <a:t>Credit_hours</a:t>
            </a:r>
            <a:r>
              <a:rPr lang="pt-BR"/>
              <a:t>)</a:t>
            </a:r>
          </a:p>
        </p:txBody>
      </p:sp>
      <p:pic>
        <p:nvPicPr>
          <p:cNvPr id="8" name="Imagem 8" descr="Tabela&#10;&#10;Descrição gerada automaticamente">
            <a:extLst>
              <a:ext uri="{FF2B5EF4-FFF2-40B4-BE49-F238E27FC236}">
                <a16:creationId xmlns:a16="http://schemas.microsoft.com/office/drawing/2014/main" id="{F2FE8C07-FB60-043D-897F-E437717F0161}"/>
              </a:ext>
            </a:extLst>
          </p:cNvPr>
          <p:cNvPicPr>
            <a:picLocks noChangeAspect="1"/>
          </p:cNvPicPr>
          <p:nvPr/>
        </p:nvPicPr>
        <p:blipFill>
          <a:blip r:embed="rId4"/>
          <a:stretch>
            <a:fillRect/>
          </a:stretch>
        </p:blipFill>
        <p:spPr>
          <a:xfrm>
            <a:off x="3994150" y="2500711"/>
            <a:ext cx="4785783" cy="1581412"/>
          </a:xfrm>
          <a:prstGeom prst="rect">
            <a:avLst/>
          </a:prstGeom>
        </p:spPr>
      </p:pic>
    </p:spTree>
    <p:extLst>
      <p:ext uri="{BB962C8B-B14F-4D97-AF65-F5344CB8AC3E}">
        <p14:creationId xmlns:p14="http://schemas.microsoft.com/office/powerpoint/2010/main" val="37854300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2" name="Retângulo: Cantos Arredondados 1">
            <a:extLst>
              <a:ext uri="{FF2B5EF4-FFF2-40B4-BE49-F238E27FC236}">
                <a16:creationId xmlns:a16="http://schemas.microsoft.com/office/drawing/2014/main" id="{C5F17707-4D47-803E-A8AC-1CA7A97B62D5}"/>
              </a:ext>
            </a:extLst>
          </p:cNvPr>
          <p:cNvSpPr/>
          <p:nvPr/>
        </p:nvSpPr>
        <p:spPr>
          <a:xfrm>
            <a:off x="6591300" y="230505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2000">
                <a:latin typeface="Calibri"/>
                <a:cs typeface="Calibri"/>
              </a:rPr>
              <a:t>Indexação</a:t>
            </a:r>
          </a:p>
        </p:txBody>
      </p:sp>
      <p:sp>
        <p:nvSpPr>
          <p:cNvPr id="9" name="Retângulo: Cantos Arredondados 8">
            <a:extLst>
              <a:ext uri="{FF2B5EF4-FFF2-40B4-BE49-F238E27FC236}">
                <a16:creationId xmlns:a16="http://schemas.microsoft.com/office/drawing/2014/main" id="{AE7B2679-377B-849B-1832-31040BD0A5D9}"/>
              </a:ext>
            </a:extLst>
          </p:cNvPr>
          <p:cNvSpPr/>
          <p:nvPr/>
        </p:nvSpPr>
        <p:spPr>
          <a:xfrm>
            <a:off x="3500966" y="284480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Caching</a:t>
            </a:r>
          </a:p>
        </p:txBody>
      </p:sp>
      <p:sp>
        <p:nvSpPr>
          <p:cNvPr id="11" name="Retângulo: Cantos Arredondados 10">
            <a:extLst>
              <a:ext uri="{FF2B5EF4-FFF2-40B4-BE49-F238E27FC236}">
                <a16:creationId xmlns:a16="http://schemas.microsoft.com/office/drawing/2014/main" id="{6F3A45B6-695B-948D-50EB-4B18CAF96F3B}"/>
              </a:ext>
            </a:extLst>
          </p:cNvPr>
          <p:cNvSpPr/>
          <p:nvPr/>
        </p:nvSpPr>
        <p:spPr>
          <a:xfrm>
            <a:off x="4972050" y="3289299"/>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Buffering</a:t>
            </a:r>
          </a:p>
        </p:txBody>
      </p:sp>
      <p:pic>
        <p:nvPicPr>
          <p:cNvPr id="3" name="Imagem 5" descr="Diagrama&#10;&#10;Descrição gerada automaticamente">
            <a:extLst>
              <a:ext uri="{FF2B5EF4-FFF2-40B4-BE49-F238E27FC236}">
                <a16:creationId xmlns:a16="http://schemas.microsoft.com/office/drawing/2014/main" id="{8F947F33-0709-206B-A00D-2A470D189DFC}"/>
              </a:ext>
            </a:extLst>
          </p:cNvPr>
          <p:cNvPicPr>
            <a:picLocks noChangeAspect="1"/>
          </p:cNvPicPr>
          <p:nvPr/>
        </p:nvPicPr>
        <p:blipFill>
          <a:blip r:embed="rId4"/>
          <a:stretch>
            <a:fillRect/>
          </a:stretch>
        </p:blipFill>
        <p:spPr>
          <a:xfrm>
            <a:off x="6968067" y="934207"/>
            <a:ext cx="2023534" cy="1169003"/>
          </a:xfrm>
          <a:prstGeom prst="rect">
            <a:avLst/>
          </a:prstGeom>
        </p:spPr>
      </p:pic>
      <p:grpSp>
        <p:nvGrpSpPr>
          <p:cNvPr id="54" name="Agrupar 53">
            <a:extLst>
              <a:ext uri="{FF2B5EF4-FFF2-40B4-BE49-F238E27FC236}">
                <a16:creationId xmlns:a16="http://schemas.microsoft.com/office/drawing/2014/main" id="{5B983DEE-DAC3-83C5-4A7D-BB32E7EDD40C}"/>
              </a:ext>
            </a:extLst>
          </p:cNvPr>
          <p:cNvGrpSpPr/>
          <p:nvPr/>
        </p:nvGrpSpPr>
        <p:grpSpPr>
          <a:xfrm>
            <a:off x="5806014" y="1313103"/>
            <a:ext cx="1222857" cy="1318878"/>
            <a:chOff x="5806014" y="1313103"/>
            <a:chExt cx="2545773" cy="2504209"/>
          </a:xfrm>
        </p:grpSpPr>
        <p:cxnSp>
          <p:nvCxnSpPr>
            <p:cNvPr id="55" name="Conector de Seta Reta 54">
              <a:extLst>
                <a:ext uri="{FF2B5EF4-FFF2-40B4-BE49-F238E27FC236}">
                  <a16:creationId xmlns:a16="http://schemas.microsoft.com/office/drawing/2014/main" id="{91D79F13-0EE2-A286-9A11-0B45EA541004}"/>
                </a:ext>
              </a:extLst>
            </p:cNvPr>
            <p:cNvCxnSpPr/>
            <p:nvPr/>
          </p:nvCxnSpPr>
          <p:spPr>
            <a:xfrm flipH="1">
              <a:off x="6603517" y="1674188"/>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6" name="Conector de Seta Reta 55">
              <a:extLst>
                <a:ext uri="{FF2B5EF4-FFF2-40B4-BE49-F238E27FC236}">
                  <a16:creationId xmlns:a16="http://schemas.microsoft.com/office/drawing/2014/main" id="{33433EB7-FBD8-D72E-159C-3883FB8EB139}"/>
                </a:ext>
              </a:extLst>
            </p:cNvPr>
            <p:cNvCxnSpPr>
              <a:cxnSpLocks/>
            </p:cNvCxnSpPr>
            <p:nvPr/>
          </p:nvCxnSpPr>
          <p:spPr>
            <a:xfrm>
              <a:off x="7091889" y="1715751"/>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7" name="Conector de Seta Reta 56">
              <a:extLst>
                <a:ext uri="{FF2B5EF4-FFF2-40B4-BE49-F238E27FC236}">
                  <a16:creationId xmlns:a16="http://schemas.microsoft.com/office/drawing/2014/main" id="{6C852883-C6F5-3D0B-549A-BE172682EA5F}"/>
                </a:ext>
              </a:extLst>
            </p:cNvPr>
            <p:cNvCxnSpPr>
              <a:cxnSpLocks/>
            </p:cNvCxnSpPr>
            <p:nvPr/>
          </p:nvCxnSpPr>
          <p:spPr>
            <a:xfrm flipH="1">
              <a:off x="6156707" y="2297642"/>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8" name="Conector de Seta Reta 57">
              <a:extLst>
                <a:ext uri="{FF2B5EF4-FFF2-40B4-BE49-F238E27FC236}">
                  <a16:creationId xmlns:a16="http://schemas.microsoft.com/office/drawing/2014/main" id="{F7F33E20-2FFA-88BE-0883-3506E40B6A84}"/>
                </a:ext>
              </a:extLst>
            </p:cNvPr>
            <p:cNvCxnSpPr>
              <a:cxnSpLocks/>
            </p:cNvCxnSpPr>
            <p:nvPr/>
          </p:nvCxnSpPr>
          <p:spPr>
            <a:xfrm flipH="1">
              <a:off x="6987980" y="2339205"/>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9" name="Conector de Seta Reta 58">
              <a:extLst>
                <a:ext uri="{FF2B5EF4-FFF2-40B4-BE49-F238E27FC236}">
                  <a16:creationId xmlns:a16="http://schemas.microsoft.com/office/drawing/2014/main" id="{5F4853BF-3FF8-7F52-0061-5789AF4B8DB2}"/>
                </a:ext>
              </a:extLst>
            </p:cNvPr>
            <p:cNvCxnSpPr>
              <a:cxnSpLocks/>
            </p:cNvCxnSpPr>
            <p:nvPr/>
          </p:nvCxnSpPr>
          <p:spPr>
            <a:xfrm flipH="1">
              <a:off x="7642607" y="2910706"/>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60" name="Conector de Seta Reta 59">
              <a:extLst>
                <a:ext uri="{FF2B5EF4-FFF2-40B4-BE49-F238E27FC236}">
                  <a16:creationId xmlns:a16="http://schemas.microsoft.com/office/drawing/2014/main" id="{C132FC07-57A3-6932-BC9F-10B9745C5103}"/>
                </a:ext>
              </a:extLst>
            </p:cNvPr>
            <p:cNvCxnSpPr>
              <a:cxnSpLocks/>
            </p:cNvCxnSpPr>
            <p:nvPr/>
          </p:nvCxnSpPr>
          <p:spPr>
            <a:xfrm>
              <a:off x="7621825" y="2380768"/>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sp>
          <p:nvSpPr>
            <p:cNvPr id="61" name="Elipse 60">
              <a:extLst>
                <a:ext uri="{FF2B5EF4-FFF2-40B4-BE49-F238E27FC236}">
                  <a16:creationId xmlns:a16="http://schemas.microsoft.com/office/drawing/2014/main" id="{0DB3BCA6-732C-27C6-4D4D-68C83DEF810A}"/>
                </a:ext>
              </a:extLst>
            </p:cNvPr>
            <p:cNvSpPr/>
            <p:nvPr/>
          </p:nvSpPr>
          <p:spPr>
            <a:xfrm>
              <a:off x="6678851" y="1313103"/>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2" name="Elipse 61">
              <a:extLst>
                <a:ext uri="{FF2B5EF4-FFF2-40B4-BE49-F238E27FC236}">
                  <a16:creationId xmlns:a16="http://schemas.microsoft.com/office/drawing/2014/main" id="{1AA57608-013C-4BB1-72F9-7C35194DCA26}"/>
                </a:ext>
              </a:extLst>
            </p:cNvPr>
            <p:cNvSpPr/>
            <p:nvPr/>
          </p:nvSpPr>
          <p:spPr>
            <a:xfrm>
              <a:off x="6242433"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3" name="Elipse 62">
              <a:extLst>
                <a:ext uri="{FF2B5EF4-FFF2-40B4-BE49-F238E27FC236}">
                  <a16:creationId xmlns:a16="http://schemas.microsoft.com/office/drawing/2014/main" id="{57B9B3CF-0FB1-D808-0B91-77AF02268F28}"/>
                </a:ext>
              </a:extLst>
            </p:cNvPr>
            <p:cNvSpPr/>
            <p:nvPr/>
          </p:nvSpPr>
          <p:spPr>
            <a:xfrm>
              <a:off x="7146441"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4" name="Elipse 63">
              <a:extLst>
                <a:ext uri="{FF2B5EF4-FFF2-40B4-BE49-F238E27FC236}">
                  <a16:creationId xmlns:a16="http://schemas.microsoft.com/office/drawing/2014/main" id="{CE3C465C-68D7-8EBF-6087-1DF00D74F982}"/>
                </a:ext>
              </a:extLst>
            </p:cNvPr>
            <p:cNvSpPr/>
            <p:nvPr/>
          </p:nvSpPr>
          <p:spPr>
            <a:xfrm>
              <a:off x="7769896" y="2611967"/>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5" name="Elipse 64">
              <a:extLst>
                <a:ext uri="{FF2B5EF4-FFF2-40B4-BE49-F238E27FC236}">
                  <a16:creationId xmlns:a16="http://schemas.microsoft.com/office/drawing/2014/main" id="{4D7D2B82-76F9-AD75-ACD3-3C68E2E9582D}"/>
                </a:ext>
              </a:extLst>
            </p:cNvPr>
            <p:cNvSpPr/>
            <p:nvPr/>
          </p:nvSpPr>
          <p:spPr>
            <a:xfrm>
              <a:off x="7260741" y="32977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66" name="Elipse 65">
              <a:extLst>
                <a:ext uri="{FF2B5EF4-FFF2-40B4-BE49-F238E27FC236}">
                  <a16:creationId xmlns:a16="http://schemas.microsoft.com/office/drawing/2014/main" id="{2411FBEF-6581-377B-503D-6CDCA12DAFB3}"/>
                </a:ext>
              </a:extLst>
            </p:cNvPr>
            <p:cNvSpPr/>
            <p:nvPr/>
          </p:nvSpPr>
          <p:spPr>
            <a:xfrm>
              <a:off x="6626896"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7" name="Elipse 66">
              <a:extLst>
                <a:ext uri="{FF2B5EF4-FFF2-40B4-BE49-F238E27FC236}">
                  <a16:creationId xmlns:a16="http://schemas.microsoft.com/office/drawing/2014/main" id="{DD12311B-68D0-729D-DF59-B1264FBC58FC}"/>
                </a:ext>
              </a:extLst>
            </p:cNvPr>
            <p:cNvSpPr/>
            <p:nvPr/>
          </p:nvSpPr>
          <p:spPr>
            <a:xfrm>
              <a:off x="5806014"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grpSp>
      <p:pic>
        <p:nvPicPr>
          <p:cNvPr id="6" name="Imagem 5" descr="Logotipo&#10;&#10;Descrição gerada automaticamente">
            <a:extLst>
              <a:ext uri="{FF2B5EF4-FFF2-40B4-BE49-F238E27FC236}">
                <a16:creationId xmlns:a16="http://schemas.microsoft.com/office/drawing/2014/main" id="{A0D41D13-3792-F024-2592-5652875049B1}"/>
              </a:ext>
            </a:extLst>
          </p:cNvPr>
          <p:cNvPicPr>
            <a:picLocks noChangeAspect="1"/>
          </p:cNvPicPr>
          <p:nvPr/>
        </p:nvPicPr>
        <p:blipFill>
          <a:blip r:embed="rId5"/>
          <a:stretch>
            <a:fillRect/>
          </a:stretch>
        </p:blipFill>
        <p:spPr>
          <a:xfrm>
            <a:off x="4052292" y="2103670"/>
            <a:ext cx="1322854" cy="701473"/>
          </a:xfrm>
          <a:prstGeom prst="rect">
            <a:avLst/>
          </a:prstGeom>
        </p:spPr>
      </p:pic>
    </p:spTree>
    <p:extLst>
      <p:ext uri="{BB962C8B-B14F-4D97-AF65-F5344CB8AC3E}">
        <p14:creationId xmlns:p14="http://schemas.microsoft.com/office/powerpoint/2010/main" val="1502733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pic>
        <p:nvPicPr>
          <p:cNvPr id="5" name="Imagem 5" descr="Ícone&#10;&#10;Descrição gerada automaticamente">
            <a:extLst>
              <a:ext uri="{FF2B5EF4-FFF2-40B4-BE49-F238E27FC236}">
                <a16:creationId xmlns:a16="http://schemas.microsoft.com/office/drawing/2014/main" id="{F73836C9-3934-02FC-D44F-A075684A7372}"/>
              </a:ext>
            </a:extLst>
          </p:cNvPr>
          <p:cNvPicPr>
            <a:picLocks noChangeAspect="1"/>
          </p:cNvPicPr>
          <p:nvPr/>
        </p:nvPicPr>
        <p:blipFill>
          <a:blip r:embed="rId5"/>
          <a:stretch>
            <a:fillRect/>
          </a:stretch>
        </p:blipFill>
        <p:spPr>
          <a:xfrm>
            <a:off x="5044297" y="2634291"/>
            <a:ext cx="1956040" cy="1945257"/>
          </a:xfrm>
          <a:prstGeom prst="rect">
            <a:avLst/>
          </a:prstGeom>
        </p:spPr>
      </p:pic>
      <p:pic>
        <p:nvPicPr>
          <p:cNvPr id="6" name="Imagem 7" descr="Ícone&#10;&#10;Descrição gerada automaticamente">
            <a:extLst>
              <a:ext uri="{FF2B5EF4-FFF2-40B4-BE49-F238E27FC236}">
                <a16:creationId xmlns:a16="http://schemas.microsoft.com/office/drawing/2014/main" id="{8FE50094-58A8-5EC5-7E4A-95636413A9A4}"/>
              </a:ext>
            </a:extLst>
          </p:cNvPr>
          <p:cNvPicPr>
            <a:picLocks noChangeAspect="1"/>
          </p:cNvPicPr>
          <p:nvPr/>
        </p:nvPicPr>
        <p:blipFill>
          <a:blip r:embed="rId6"/>
          <a:stretch>
            <a:fillRect/>
          </a:stretch>
        </p:blipFill>
        <p:spPr>
          <a:xfrm>
            <a:off x="2758296" y="1762581"/>
            <a:ext cx="1729597" cy="1726168"/>
          </a:xfrm>
          <a:prstGeom prst="rect">
            <a:avLst/>
          </a:prstGeom>
        </p:spPr>
      </p:pic>
      <p:pic>
        <p:nvPicPr>
          <p:cNvPr id="8" name="Imagem 8" descr="Uma imagem contendo machado&#10;&#10;Descrição gerada automaticamente">
            <a:extLst>
              <a:ext uri="{FF2B5EF4-FFF2-40B4-BE49-F238E27FC236}">
                <a16:creationId xmlns:a16="http://schemas.microsoft.com/office/drawing/2014/main" id="{D144284A-4404-0D07-56BE-C48BABABF92F}"/>
              </a:ext>
            </a:extLst>
          </p:cNvPr>
          <p:cNvPicPr>
            <a:picLocks noChangeAspect="1"/>
          </p:cNvPicPr>
          <p:nvPr/>
        </p:nvPicPr>
        <p:blipFill>
          <a:blip r:embed="rId7"/>
          <a:stretch>
            <a:fillRect/>
          </a:stretch>
        </p:blipFill>
        <p:spPr>
          <a:xfrm>
            <a:off x="5669711" y="460934"/>
            <a:ext cx="2214833" cy="1806237"/>
          </a:xfrm>
          <a:prstGeom prst="rect">
            <a:avLst/>
          </a:prstGeom>
        </p:spPr>
      </p:pic>
    </p:spTree>
    <p:extLst>
      <p:ext uri="{BB962C8B-B14F-4D97-AF65-F5344CB8AC3E}">
        <p14:creationId xmlns:p14="http://schemas.microsoft.com/office/powerpoint/2010/main" val="375459851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12" name="Agrupar 11">
            <a:extLst>
              <a:ext uri="{FF2B5EF4-FFF2-40B4-BE49-F238E27FC236}">
                <a16:creationId xmlns:a16="http://schemas.microsoft.com/office/drawing/2014/main" id="{8425EEF8-83C4-D704-94A4-A9AC195D717A}"/>
              </a:ext>
            </a:extLst>
          </p:cNvPr>
          <p:cNvGrpSpPr/>
          <p:nvPr/>
        </p:nvGrpSpPr>
        <p:grpSpPr>
          <a:xfrm>
            <a:off x="6829955" y="3319463"/>
            <a:ext cx="1887009" cy="1637242"/>
            <a:chOff x="6523038" y="3351213"/>
            <a:chExt cx="1887009" cy="1637242"/>
          </a:xfrm>
        </p:grpSpPr>
        <p:pic>
          <p:nvPicPr>
            <p:cNvPr id="7" name="Imagem 8">
              <a:extLst>
                <a:ext uri="{FF2B5EF4-FFF2-40B4-BE49-F238E27FC236}">
                  <a16:creationId xmlns:a16="http://schemas.microsoft.com/office/drawing/2014/main" id="{A00E02E6-2211-5876-BA67-1DE60C63BF22}"/>
                </a:ext>
              </a:extLst>
            </p:cNvPr>
            <p:cNvPicPr>
              <a:picLocks noChangeAspect="1"/>
            </p:cNvPicPr>
            <p:nvPr/>
          </p:nvPicPr>
          <p:blipFill>
            <a:blip r:embed="rId3"/>
            <a:stretch>
              <a:fillRect/>
            </a:stretch>
          </p:blipFill>
          <p:spPr>
            <a:xfrm>
              <a:off x="6523038" y="3351213"/>
              <a:ext cx="1887009" cy="1637242"/>
            </a:xfrm>
            <a:prstGeom prst="rect">
              <a:avLst/>
            </a:prstGeom>
          </p:spPr>
        </p:pic>
        <p:sp>
          <p:nvSpPr>
            <p:cNvPr id="9" name="Seta: Dobrada 8">
              <a:extLst>
                <a:ext uri="{FF2B5EF4-FFF2-40B4-BE49-F238E27FC236}">
                  <a16:creationId xmlns:a16="http://schemas.microsoft.com/office/drawing/2014/main" id="{754D3779-D615-4234-D998-14AFD04788E8}"/>
                </a:ext>
              </a:extLst>
            </p:cNvPr>
            <p:cNvSpPr/>
            <p:nvPr/>
          </p:nvSpPr>
          <p:spPr>
            <a:xfrm>
              <a:off x="6832091" y="3724909"/>
              <a:ext cx="455084" cy="624417"/>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4" name="Seta: Dobrada 13">
              <a:extLst>
                <a:ext uri="{FF2B5EF4-FFF2-40B4-BE49-F238E27FC236}">
                  <a16:creationId xmlns:a16="http://schemas.microsoft.com/office/drawing/2014/main" id="{299DB644-C48E-A5C0-DC58-CDDEE3004F88}"/>
                </a:ext>
              </a:extLst>
            </p:cNvPr>
            <p:cNvSpPr/>
            <p:nvPr/>
          </p:nvSpPr>
          <p:spPr>
            <a:xfrm rot="10800000">
              <a:off x="7437076" y="4441423"/>
              <a:ext cx="645584" cy="497416"/>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p>
        </p:txBody>
      </p:sp>
      <p:pic>
        <p:nvPicPr>
          <p:cNvPr id="3" name="Imagem 4" descr="Uma imagem contendo Ícone&#10;&#10;Descrição gerada automaticamente">
            <a:extLst>
              <a:ext uri="{FF2B5EF4-FFF2-40B4-BE49-F238E27FC236}">
                <a16:creationId xmlns:a16="http://schemas.microsoft.com/office/drawing/2014/main" id="{9C42900F-5D01-CAB9-F90D-71F6D3D69995}"/>
              </a:ext>
            </a:extLst>
          </p:cNvPr>
          <p:cNvPicPr>
            <a:picLocks noChangeAspect="1"/>
          </p:cNvPicPr>
          <p:nvPr/>
        </p:nvPicPr>
        <p:blipFill>
          <a:blip r:embed="rId4"/>
          <a:stretch>
            <a:fillRect/>
          </a:stretch>
        </p:blipFill>
        <p:spPr>
          <a:xfrm>
            <a:off x="438150" y="2302268"/>
            <a:ext cx="2743200" cy="1808965"/>
          </a:xfrm>
          <a:prstGeom prst="rect">
            <a:avLst/>
          </a:prstGeom>
        </p:spPr>
      </p:pic>
      <p:pic>
        <p:nvPicPr>
          <p:cNvPr id="5" name="Imagem 8" descr="Desenho de personagem de desenho animado&#10;&#10;Descrição gerada automaticamente">
            <a:extLst>
              <a:ext uri="{FF2B5EF4-FFF2-40B4-BE49-F238E27FC236}">
                <a16:creationId xmlns:a16="http://schemas.microsoft.com/office/drawing/2014/main" id="{73A7D23C-5A74-A14F-0D3F-982D5B2F067C}"/>
              </a:ext>
            </a:extLst>
          </p:cNvPr>
          <p:cNvPicPr>
            <a:picLocks noChangeAspect="1"/>
          </p:cNvPicPr>
          <p:nvPr/>
        </p:nvPicPr>
        <p:blipFill>
          <a:blip r:embed="rId5"/>
          <a:stretch>
            <a:fillRect/>
          </a:stretch>
        </p:blipFill>
        <p:spPr>
          <a:xfrm>
            <a:off x="3639079" y="2201863"/>
            <a:ext cx="733425" cy="84560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29F727BB-BBD7-2F17-61CF-32223AE51DAF}"/>
              </a:ext>
            </a:extLst>
          </p:cNvPr>
          <p:cNvPicPr>
            <a:picLocks noChangeAspect="1"/>
          </p:cNvPicPr>
          <p:nvPr/>
        </p:nvPicPr>
        <p:blipFill>
          <a:blip r:embed="rId6"/>
          <a:stretch>
            <a:fillRect/>
          </a:stretch>
        </p:blipFill>
        <p:spPr>
          <a:xfrm>
            <a:off x="7289800" y="2087563"/>
            <a:ext cx="840317" cy="841375"/>
          </a:xfrm>
          <a:prstGeom prst="rect">
            <a:avLst/>
          </a:prstGeom>
        </p:spPr>
      </p:pic>
      <p:sp>
        <p:nvSpPr>
          <p:cNvPr id="4" name="Retângulo: Cantos Arredondados 3">
            <a:extLst>
              <a:ext uri="{FF2B5EF4-FFF2-40B4-BE49-F238E27FC236}">
                <a16:creationId xmlns:a16="http://schemas.microsoft.com/office/drawing/2014/main" id="{A2B445F4-E48A-DF55-BFBF-5D782D9FE5C9}"/>
              </a:ext>
            </a:extLst>
          </p:cNvPr>
          <p:cNvSpPr/>
          <p:nvPr/>
        </p:nvSpPr>
        <p:spPr>
          <a:xfrm>
            <a:off x="4474634" y="2865966"/>
            <a:ext cx="2889250" cy="603250"/>
          </a:xfrm>
          <a:prstGeom prst="roundRect">
            <a:avLst/>
          </a:prstGeom>
          <a:solidFill>
            <a:schemeClr val="bg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1800" b="1">
                <a:latin typeface="Calibri"/>
                <a:cs typeface="Calibri"/>
              </a:rPr>
              <a:t>Recursos de Recovery</a:t>
            </a:r>
          </a:p>
        </p:txBody>
      </p:sp>
      <p:pic>
        <p:nvPicPr>
          <p:cNvPr id="13" name="Imagem 14" descr="Ícone&#10;&#10;Descrição gerada automaticamente">
            <a:extLst>
              <a:ext uri="{FF2B5EF4-FFF2-40B4-BE49-F238E27FC236}">
                <a16:creationId xmlns:a16="http://schemas.microsoft.com/office/drawing/2014/main" id="{9D7C1550-6E62-7506-1ECD-B0C0BA6CC6B2}"/>
              </a:ext>
            </a:extLst>
          </p:cNvPr>
          <p:cNvPicPr>
            <a:picLocks noChangeAspect="1"/>
          </p:cNvPicPr>
          <p:nvPr/>
        </p:nvPicPr>
        <p:blipFill>
          <a:blip r:embed="rId7"/>
          <a:stretch>
            <a:fillRect/>
          </a:stretch>
        </p:blipFill>
        <p:spPr>
          <a:xfrm rot="3300000">
            <a:off x="3523953" y="3540114"/>
            <a:ext cx="1008593" cy="1416050"/>
          </a:xfrm>
          <a:prstGeom prst="rect">
            <a:avLst/>
          </a:prstGeom>
        </p:spPr>
      </p:pic>
      <p:sp>
        <p:nvSpPr>
          <p:cNvPr id="15" name="Retângulo: Cantos Arredondados 14">
            <a:extLst>
              <a:ext uri="{FF2B5EF4-FFF2-40B4-BE49-F238E27FC236}">
                <a16:creationId xmlns:a16="http://schemas.microsoft.com/office/drawing/2014/main" id="{9588B7EA-E991-3988-E5D7-B91AECB272BB}"/>
              </a:ext>
            </a:extLst>
          </p:cNvPr>
          <p:cNvSpPr/>
          <p:nvPr/>
        </p:nvSpPr>
        <p:spPr>
          <a:xfrm>
            <a:off x="3813176" y="4448175"/>
            <a:ext cx="1248831" cy="3069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Recovery</a:t>
            </a:r>
            <a:endParaRPr lang="pt-BR"/>
          </a:p>
        </p:txBody>
      </p:sp>
    </p:spTree>
    <p:extLst>
      <p:ext uri="{BB962C8B-B14F-4D97-AF65-F5344CB8AC3E}">
        <p14:creationId xmlns:p14="http://schemas.microsoft.com/office/powerpoint/2010/main" val="1180055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3" name="Retângulo: Cantos Arredondados 2">
            <a:extLst>
              <a:ext uri="{FF2B5EF4-FFF2-40B4-BE49-F238E27FC236}">
                <a16:creationId xmlns:a16="http://schemas.microsoft.com/office/drawing/2014/main" id="{24C7CB2E-09DF-1023-66B6-086207A0293A}"/>
              </a:ext>
            </a:extLst>
          </p:cNvPr>
          <p:cNvSpPr/>
          <p:nvPr/>
        </p:nvSpPr>
        <p:spPr>
          <a:xfrm>
            <a:off x="4114800" y="2643716"/>
            <a:ext cx="225424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cs typeface="Calibri"/>
              </a:rPr>
              <a:t>Perfis de usuário</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157383" y="3596216"/>
            <a:ext cx="190499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Interfaces</a:t>
            </a:r>
          </a:p>
        </p:txBody>
      </p:sp>
      <p:sp>
        <p:nvSpPr>
          <p:cNvPr id="5" name="Seta: Dobrada 4">
            <a:extLst>
              <a:ext uri="{FF2B5EF4-FFF2-40B4-BE49-F238E27FC236}">
                <a16:creationId xmlns:a16="http://schemas.microsoft.com/office/drawing/2014/main" id="{C1053DC5-0CCF-DA9B-9CFF-C52F97FB67AB}"/>
              </a:ext>
            </a:extLst>
          </p:cNvPr>
          <p:cNvSpPr/>
          <p:nvPr/>
        </p:nvSpPr>
        <p:spPr>
          <a:xfrm rot="16200000">
            <a:off x="5091134" y="3074035"/>
            <a:ext cx="719667" cy="1143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6" name="Seta: Dobrada 5">
            <a:extLst>
              <a:ext uri="{FF2B5EF4-FFF2-40B4-BE49-F238E27FC236}">
                <a16:creationId xmlns:a16="http://schemas.microsoft.com/office/drawing/2014/main" id="{9CB73FA5-9983-BD30-5193-362F2D4C95D3}"/>
              </a:ext>
            </a:extLst>
          </p:cNvPr>
          <p:cNvSpPr/>
          <p:nvPr/>
        </p:nvSpPr>
        <p:spPr>
          <a:xfrm rot="5400000">
            <a:off x="6712117" y="2594632"/>
            <a:ext cx="645584" cy="1015998"/>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956675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718099" y="738716"/>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Mobile apps</a:t>
            </a:r>
          </a:p>
        </p:txBody>
      </p:sp>
      <p:sp>
        <p:nvSpPr>
          <p:cNvPr id="11" name="Retângulo: Cantos Arredondados 10">
            <a:extLst>
              <a:ext uri="{FF2B5EF4-FFF2-40B4-BE49-F238E27FC236}">
                <a16:creationId xmlns:a16="http://schemas.microsoft.com/office/drawing/2014/main" id="{EA16E2E0-4904-F959-57B7-BA532117C8FB}"/>
              </a:ext>
            </a:extLst>
          </p:cNvPr>
          <p:cNvSpPr/>
          <p:nvPr/>
        </p:nvSpPr>
        <p:spPr>
          <a:xfrm>
            <a:off x="6869062" y="2550263"/>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Query </a:t>
            </a:r>
            <a:r>
              <a:rPr lang="pt-BR" sz="2000" err="1">
                <a:latin typeface="Calibri"/>
                <a:cs typeface="Calibri"/>
              </a:rPr>
              <a:t>language</a:t>
            </a:r>
          </a:p>
        </p:txBody>
      </p:sp>
      <p:sp>
        <p:nvSpPr>
          <p:cNvPr id="12" name="Retângulo: Cantos Arredondados 11">
            <a:extLst>
              <a:ext uri="{FF2B5EF4-FFF2-40B4-BE49-F238E27FC236}">
                <a16:creationId xmlns:a16="http://schemas.microsoft.com/office/drawing/2014/main" id="{55DF9760-3FD9-4AD1-B730-F14CBAB28EA6}"/>
              </a:ext>
            </a:extLst>
          </p:cNvPr>
          <p:cNvSpPr/>
          <p:nvPr/>
        </p:nvSpPr>
        <p:spPr>
          <a:xfrm>
            <a:off x="2685251" y="4307895"/>
            <a:ext cx="337148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Programming</a:t>
            </a:r>
            <a:r>
              <a:rPr lang="pt-BR" sz="2000">
                <a:latin typeface="Calibri"/>
                <a:cs typeface="Calibri"/>
              </a:rPr>
              <a:t> </a:t>
            </a:r>
            <a:r>
              <a:rPr lang="pt-BR" sz="2000" err="1">
                <a:latin typeface="Calibri"/>
                <a:cs typeface="Calibri"/>
              </a:rPr>
              <a:t>lang</a:t>
            </a:r>
            <a:r>
              <a:rPr lang="pt-BR" sz="2000">
                <a:latin typeface="Calibri"/>
                <a:cs typeface="Calibri"/>
              </a:rPr>
              <a:t>. interface</a:t>
            </a:r>
          </a:p>
        </p:txBody>
      </p:sp>
      <p:sp>
        <p:nvSpPr>
          <p:cNvPr id="13" name="Retângulo: Cantos Arredondados 12">
            <a:extLst>
              <a:ext uri="{FF2B5EF4-FFF2-40B4-BE49-F238E27FC236}">
                <a16:creationId xmlns:a16="http://schemas.microsoft.com/office/drawing/2014/main" id="{5BE7842E-E58F-C6A6-D4D3-5AE1BF425000}"/>
              </a:ext>
            </a:extLst>
          </p:cNvPr>
          <p:cNvSpPr/>
          <p:nvPr/>
        </p:nvSpPr>
        <p:spPr>
          <a:xfrm>
            <a:off x="3601807" y="3305073"/>
            <a:ext cx="3425404"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Forms</a:t>
            </a:r>
            <a:r>
              <a:rPr lang="pt-BR" sz="2000">
                <a:latin typeface="Calibri"/>
                <a:cs typeface="Calibri"/>
              </a:rPr>
              <a:t> &amp; </a:t>
            </a:r>
            <a:r>
              <a:rPr lang="pt-BR" sz="2000" err="1">
                <a:latin typeface="Calibri"/>
                <a:cs typeface="Calibri"/>
              </a:rPr>
              <a:t>command</a:t>
            </a:r>
            <a:r>
              <a:rPr lang="pt-BR" sz="2000">
                <a:latin typeface="Calibri"/>
                <a:cs typeface="Calibri"/>
              </a:rPr>
              <a:t> </a:t>
            </a:r>
            <a:r>
              <a:rPr lang="pt-BR" sz="2000" err="1">
                <a:latin typeface="Calibri"/>
                <a:cs typeface="Calibri"/>
              </a:rPr>
              <a:t>codes</a:t>
            </a:r>
            <a:endParaRPr lang="pt-BR" err="1"/>
          </a:p>
        </p:txBody>
      </p:sp>
      <p:sp>
        <p:nvSpPr>
          <p:cNvPr id="14" name="Retângulo: Cantos Arredondados 13">
            <a:extLst>
              <a:ext uri="{FF2B5EF4-FFF2-40B4-BE49-F238E27FC236}">
                <a16:creationId xmlns:a16="http://schemas.microsoft.com/office/drawing/2014/main" id="{F7038EED-1889-C9F8-F52A-BA78FC8C5DCE}"/>
              </a:ext>
            </a:extLst>
          </p:cNvPr>
          <p:cNvSpPr/>
          <p:nvPr/>
        </p:nvSpPr>
        <p:spPr>
          <a:xfrm>
            <a:off x="6567136" y="4038318"/>
            <a:ext cx="2206923"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Menu-</a:t>
            </a:r>
            <a:r>
              <a:rPr lang="pt-BR" sz="2000" err="1">
                <a:latin typeface="Calibri"/>
                <a:cs typeface="Calibri"/>
              </a:rPr>
              <a:t>driven</a:t>
            </a:r>
          </a:p>
        </p:txBody>
      </p:sp>
      <p:sp>
        <p:nvSpPr>
          <p:cNvPr id="15" name="Retângulo: Cantos Arredondados 14">
            <a:extLst>
              <a:ext uri="{FF2B5EF4-FFF2-40B4-BE49-F238E27FC236}">
                <a16:creationId xmlns:a16="http://schemas.microsoft.com/office/drawing/2014/main" id="{76D3462E-4E6E-C85B-7533-A48A01CCC409}"/>
              </a:ext>
            </a:extLst>
          </p:cNvPr>
          <p:cNvSpPr/>
          <p:nvPr/>
        </p:nvSpPr>
        <p:spPr>
          <a:xfrm>
            <a:off x="3472412" y="2129724"/>
            <a:ext cx="3198961"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Natural </a:t>
            </a:r>
            <a:r>
              <a:rPr lang="pt-BR" sz="2000" err="1">
                <a:latin typeface="Calibri"/>
                <a:cs typeface="Calibri"/>
              </a:rPr>
              <a:t>Language</a:t>
            </a:r>
            <a:r>
              <a:rPr lang="pt-BR" sz="2000">
                <a:latin typeface="Calibri"/>
                <a:cs typeface="Calibri"/>
              </a:rPr>
              <a:t> Interface</a:t>
            </a:r>
          </a:p>
        </p:txBody>
      </p:sp>
      <p:pic>
        <p:nvPicPr>
          <p:cNvPr id="7" name="Imagem 8">
            <a:extLst>
              <a:ext uri="{FF2B5EF4-FFF2-40B4-BE49-F238E27FC236}">
                <a16:creationId xmlns:a16="http://schemas.microsoft.com/office/drawing/2014/main" id="{8E23472D-9B2E-3FD8-2F7B-CCBDB12E494A}"/>
              </a:ext>
            </a:extLst>
          </p:cNvPr>
          <p:cNvPicPr>
            <a:picLocks noChangeAspect="1"/>
          </p:cNvPicPr>
          <p:nvPr/>
        </p:nvPicPr>
        <p:blipFill>
          <a:blip r:embed="rId4"/>
          <a:stretch>
            <a:fillRect/>
          </a:stretch>
        </p:blipFill>
        <p:spPr>
          <a:xfrm>
            <a:off x="6715125" y="3307960"/>
            <a:ext cx="1029779" cy="813579"/>
          </a:xfrm>
          <a:prstGeom prst="rect">
            <a:avLst/>
          </a:prstGeom>
        </p:spPr>
      </p:pic>
    </p:spTree>
    <p:extLst>
      <p:ext uri="{BB962C8B-B14F-4D97-AF65-F5344CB8AC3E}">
        <p14:creationId xmlns:p14="http://schemas.microsoft.com/office/powerpoint/2010/main" val="36255621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458570" y="2269008"/>
            <a:ext cx="4802162" cy="2371223"/>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Variedade</a:t>
            </a:r>
            <a:r>
              <a:rPr lang="en-US" sz="2400">
                <a:solidFill>
                  <a:srgbClr val="040A24"/>
                </a:solidFill>
                <a:latin typeface="Calibri"/>
                <a:cs typeface="Calibri"/>
              </a:rPr>
              <a:t> de dados inter-</a:t>
            </a:r>
            <a:r>
              <a:rPr lang="en-US" sz="2400" err="1">
                <a:solidFill>
                  <a:srgbClr val="040A24"/>
                </a:solidFill>
                <a:latin typeface="Calibri"/>
                <a:cs typeface="Calibri"/>
              </a:rPr>
              <a:t>relacionados</a:t>
            </a:r>
            <a:endParaRPr lang="pt-B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398728" y="1479550"/>
            <a:ext cx="4864737"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Repres. Relações complexas</a:t>
            </a:r>
          </a:p>
        </p:txBody>
      </p:sp>
      <p:pic>
        <p:nvPicPr>
          <p:cNvPr id="3" name="Imagem 4">
            <a:extLst>
              <a:ext uri="{FF2B5EF4-FFF2-40B4-BE49-F238E27FC236}">
                <a16:creationId xmlns:a16="http://schemas.microsoft.com/office/drawing/2014/main" id="{CB6ADDA4-5140-2465-F41C-20B8E64F3A65}"/>
              </a:ext>
            </a:extLst>
          </p:cNvPr>
          <p:cNvPicPr>
            <a:picLocks noChangeAspect="1"/>
          </p:cNvPicPr>
          <p:nvPr/>
        </p:nvPicPr>
        <p:blipFill>
          <a:blip r:embed="rId3"/>
          <a:stretch>
            <a:fillRect/>
          </a:stretch>
        </p:blipFill>
        <p:spPr>
          <a:xfrm>
            <a:off x="654050" y="1551517"/>
            <a:ext cx="2438400" cy="2971800"/>
          </a:xfrm>
          <a:prstGeom prst="rect">
            <a:avLst/>
          </a:prstGeom>
        </p:spPr>
      </p:pic>
      <p:pic>
        <p:nvPicPr>
          <p:cNvPr id="4" name="Imagem 4" descr="Tabela&#10;&#10;Descrição gerada automaticamente">
            <a:extLst>
              <a:ext uri="{FF2B5EF4-FFF2-40B4-BE49-F238E27FC236}">
                <a16:creationId xmlns:a16="http://schemas.microsoft.com/office/drawing/2014/main" id="{454956D0-63BE-3DF9-DE1D-E63DC8E1FF31}"/>
              </a:ext>
            </a:extLst>
          </p:cNvPr>
          <p:cNvPicPr>
            <a:picLocks noChangeAspect="1"/>
          </p:cNvPicPr>
          <p:nvPr/>
        </p:nvPicPr>
        <p:blipFill>
          <a:blip r:embed="rId4"/>
          <a:stretch>
            <a:fillRect/>
          </a:stretch>
        </p:blipFill>
        <p:spPr>
          <a:xfrm>
            <a:off x="5888567" y="2727020"/>
            <a:ext cx="2933700" cy="846239"/>
          </a:xfrm>
          <a:prstGeom prst="rect">
            <a:avLst/>
          </a:prstGeom>
        </p:spPr>
      </p:pic>
      <p:pic>
        <p:nvPicPr>
          <p:cNvPr id="5" name="Imagem 10" descr="Tabela&#10;&#10;Descrição gerada automaticamente">
            <a:extLst>
              <a:ext uri="{FF2B5EF4-FFF2-40B4-BE49-F238E27FC236}">
                <a16:creationId xmlns:a16="http://schemas.microsoft.com/office/drawing/2014/main" id="{276505C0-6759-3CF8-2B25-82BEF3DCE11C}"/>
              </a:ext>
            </a:extLst>
          </p:cNvPr>
          <p:cNvPicPr>
            <a:picLocks noChangeAspect="1"/>
          </p:cNvPicPr>
          <p:nvPr/>
        </p:nvPicPr>
        <p:blipFill>
          <a:blip r:embed="rId5"/>
          <a:stretch>
            <a:fillRect/>
          </a:stretch>
        </p:blipFill>
        <p:spPr>
          <a:xfrm>
            <a:off x="3326202" y="3507665"/>
            <a:ext cx="2816885" cy="1501660"/>
          </a:xfrm>
          <a:prstGeom prst="rect">
            <a:avLst/>
          </a:prstGeom>
        </p:spPr>
      </p:pic>
    </p:spTree>
    <p:extLst>
      <p:ext uri="{BB962C8B-B14F-4D97-AF65-F5344CB8AC3E}">
        <p14:creationId xmlns:p14="http://schemas.microsoft.com/office/powerpoint/2010/main" val="40546223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12" name="Agrupar 11">
            <a:extLst>
              <a:ext uri="{FF2B5EF4-FFF2-40B4-BE49-F238E27FC236}">
                <a16:creationId xmlns:a16="http://schemas.microsoft.com/office/drawing/2014/main" id="{A1DD90B3-D727-C661-FE84-9E1535FB2AAA}"/>
              </a:ext>
            </a:extLst>
          </p:cNvPr>
          <p:cNvGrpSpPr/>
          <p:nvPr/>
        </p:nvGrpSpPr>
        <p:grpSpPr>
          <a:xfrm>
            <a:off x="6023395" y="2573007"/>
            <a:ext cx="2383046" cy="2291212"/>
            <a:chOff x="6519414" y="2109337"/>
            <a:chExt cx="2383046" cy="2291212"/>
          </a:xfrm>
        </p:grpSpPr>
        <p:sp>
          <p:nvSpPr>
            <p:cNvPr id="3" name="Retângulo: Cantos Arredondados 2">
              <a:extLst>
                <a:ext uri="{FF2B5EF4-FFF2-40B4-BE49-F238E27FC236}">
                  <a16:creationId xmlns:a16="http://schemas.microsoft.com/office/drawing/2014/main" id="{2F6996F0-B6BA-AE55-A822-F1A0EE3ED6DF}"/>
                </a:ext>
              </a:extLst>
            </p:cNvPr>
            <p:cNvSpPr/>
            <p:nvPr/>
          </p:nvSpPr>
          <p:spPr>
            <a:xfrm>
              <a:off x="6519414" y="3818266"/>
              <a:ext cx="2383046" cy="5822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ea typeface="Calibri"/>
                  <a:cs typeface="Calibri"/>
                </a:rPr>
                <a:t>Definição e Imposição</a:t>
              </a:r>
            </a:p>
          </p:txBody>
        </p:sp>
        <p:pic>
          <p:nvPicPr>
            <p:cNvPr id="5" name="Imagem 5">
              <a:extLst>
                <a:ext uri="{FF2B5EF4-FFF2-40B4-BE49-F238E27FC236}">
                  <a16:creationId xmlns:a16="http://schemas.microsoft.com/office/drawing/2014/main" id="{ECCEFE11-0F35-D9B2-61BB-B732D27B7CE9}"/>
                </a:ext>
              </a:extLst>
            </p:cNvPr>
            <p:cNvPicPr>
              <a:picLocks noChangeAspect="1"/>
            </p:cNvPicPr>
            <p:nvPr/>
          </p:nvPicPr>
          <p:blipFill>
            <a:blip r:embed="rId4"/>
            <a:stretch>
              <a:fillRect/>
            </a:stretch>
          </p:blipFill>
          <p:spPr>
            <a:xfrm>
              <a:off x="7075458" y="2109337"/>
              <a:ext cx="1279585" cy="1194400"/>
            </a:xfrm>
            <a:prstGeom prst="rect">
              <a:avLst/>
            </a:prstGeom>
          </p:spPr>
        </p:pic>
        <p:sp>
          <p:nvSpPr>
            <p:cNvPr id="6" name="Seta: para a Esquerda 5">
              <a:extLst>
                <a:ext uri="{FF2B5EF4-FFF2-40B4-BE49-F238E27FC236}">
                  <a16:creationId xmlns:a16="http://schemas.microsoft.com/office/drawing/2014/main" id="{8C3D01F1-D2FF-9C27-3500-B43BFAE87398}"/>
                </a:ext>
              </a:extLst>
            </p:cNvPr>
            <p:cNvSpPr/>
            <p:nvPr/>
          </p:nvSpPr>
          <p:spPr>
            <a:xfrm rot="16200000">
              <a:off x="7422836" y="3480519"/>
              <a:ext cx="582283" cy="32349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grpSp>
        <p:nvGrpSpPr>
          <p:cNvPr id="11" name="Agrupar 10">
            <a:extLst>
              <a:ext uri="{FF2B5EF4-FFF2-40B4-BE49-F238E27FC236}">
                <a16:creationId xmlns:a16="http://schemas.microsoft.com/office/drawing/2014/main" id="{D74D8687-0C23-5559-1147-4E930CA3B41C}"/>
              </a:ext>
            </a:extLst>
          </p:cNvPr>
          <p:cNvGrpSpPr/>
          <p:nvPr/>
        </p:nvGrpSpPr>
        <p:grpSpPr>
          <a:xfrm>
            <a:off x="3602607" y="2268747"/>
            <a:ext cx="3145495" cy="1544127"/>
            <a:chOff x="3408513" y="2268747"/>
            <a:chExt cx="2606345" cy="1188288"/>
          </a:xfrm>
        </p:grpSpPr>
        <p:sp>
          <p:nvSpPr>
            <p:cNvPr id="8" name="Retângulo: Cantos Arredondados 7">
              <a:extLst>
                <a:ext uri="{FF2B5EF4-FFF2-40B4-BE49-F238E27FC236}">
                  <a16:creationId xmlns:a16="http://schemas.microsoft.com/office/drawing/2014/main" id="{B4673E2F-D4A8-5534-D124-92E33E21380F}"/>
                </a:ext>
              </a:extLst>
            </p:cNvPr>
            <p:cNvSpPr/>
            <p:nvPr/>
          </p:nvSpPr>
          <p:spPr>
            <a:xfrm>
              <a:off x="3408513" y="2702224"/>
              <a:ext cx="1811546" cy="754811"/>
            </a:xfrm>
            <a:prstGeom prst="roundRect">
              <a:avLst/>
            </a:prstGeom>
            <a:ln>
              <a:solidFill>
                <a:srgbClr val="4472C4"/>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800">
                  <a:latin typeface="Calibri"/>
                  <a:ea typeface="Calibri"/>
                  <a:cs typeface="Calibri"/>
                </a:rPr>
                <a:t>Data </a:t>
              </a:r>
              <a:r>
                <a:rPr lang="pt-BR" sz="1800" err="1">
                  <a:latin typeface="Calibri"/>
                  <a:ea typeface="Calibri"/>
                  <a:cs typeface="Calibri"/>
                </a:rPr>
                <a:t>type</a:t>
              </a:r>
            </a:p>
          </p:txBody>
        </p:sp>
        <p:pic>
          <p:nvPicPr>
            <p:cNvPr id="9" name="Imagem 10" descr="Uma imagem contendo Ícone&#10;&#10;Descrição gerada automaticamente">
              <a:extLst>
                <a:ext uri="{FF2B5EF4-FFF2-40B4-BE49-F238E27FC236}">
                  <a16:creationId xmlns:a16="http://schemas.microsoft.com/office/drawing/2014/main" id="{B2EF3259-DD0D-8A64-34C1-4EC4B28CB5AE}"/>
                </a:ext>
              </a:extLst>
            </p:cNvPr>
            <p:cNvPicPr>
              <a:picLocks noChangeAspect="1"/>
            </p:cNvPicPr>
            <p:nvPr/>
          </p:nvPicPr>
          <p:blipFill>
            <a:blip r:embed="rId5"/>
            <a:stretch>
              <a:fillRect/>
            </a:stretch>
          </p:blipFill>
          <p:spPr>
            <a:xfrm>
              <a:off x="4401539" y="2268747"/>
              <a:ext cx="1613319" cy="918713"/>
            </a:xfrm>
            <a:prstGeom prst="rect">
              <a:avLst/>
            </a:prstGeom>
          </p:spPr>
        </p:pic>
      </p:grpSp>
    </p:spTree>
    <p:extLst>
      <p:ext uri="{BB962C8B-B14F-4D97-AF65-F5344CB8AC3E}">
        <p14:creationId xmlns:p14="http://schemas.microsoft.com/office/powerpoint/2010/main" val="28250159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 name="Retângulo: Cantos Arredondados 1">
            <a:extLst>
              <a:ext uri="{FF2B5EF4-FFF2-40B4-BE49-F238E27FC236}">
                <a16:creationId xmlns:a16="http://schemas.microsoft.com/office/drawing/2014/main" id="{37402589-3A90-11E5-8DCE-2486E5525C99}"/>
              </a:ext>
            </a:extLst>
          </p:cNvPr>
          <p:cNvSpPr/>
          <p:nvPr/>
        </p:nvSpPr>
        <p:spPr>
          <a:xfrm>
            <a:off x="7358892" y="2760144"/>
            <a:ext cx="1470810" cy="1533972"/>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Integridade de Referência</a:t>
            </a:r>
            <a:endParaRPr lang="pt-BR"/>
          </a:p>
        </p:txBody>
      </p:sp>
      <p:pic>
        <p:nvPicPr>
          <p:cNvPr id="7" name="Imagem 13" descr="Tabela&#10;&#10;Descrição gerada automaticamente">
            <a:extLst>
              <a:ext uri="{FF2B5EF4-FFF2-40B4-BE49-F238E27FC236}">
                <a16:creationId xmlns:a16="http://schemas.microsoft.com/office/drawing/2014/main" id="{8F27414B-6E2E-966F-DDAD-990A053B29EE}"/>
              </a:ext>
            </a:extLst>
          </p:cNvPr>
          <p:cNvPicPr>
            <a:picLocks noChangeAspect="1"/>
          </p:cNvPicPr>
          <p:nvPr/>
        </p:nvPicPr>
        <p:blipFill>
          <a:blip r:embed="rId4"/>
          <a:stretch>
            <a:fillRect/>
          </a:stretch>
        </p:blipFill>
        <p:spPr>
          <a:xfrm>
            <a:off x="3242734" y="3616769"/>
            <a:ext cx="3335866" cy="1338962"/>
          </a:xfrm>
          <a:prstGeom prst="rect">
            <a:avLst/>
          </a:prstGeom>
        </p:spPr>
      </p:pic>
      <p:pic>
        <p:nvPicPr>
          <p:cNvPr id="14" name="Imagem 14" descr="Tabela&#10;&#10;Descrição gerada automaticamente">
            <a:extLst>
              <a:ext uri="{FF2B5EF4-FFF2-40B4-BE49-F238E27FC236}">
                <a16:creationId xmlns:a16="http://schemas.microsoft.com/office/drawing/2014/main" id="{C8E3C138-A240-77FD-3923-47E23EED8B47}"/>
              </a:ext>
            </a:extLst>
          </p:cNvPr>
          <p:cNvPicPr>
            <a:picLocks noChangeAspect="1"/>
          </p:cNvPicPr>
          <p:nvPr/>
        </p:nvPicPr>
        <p:blipFill>
          <a:blip r:embed="rId5"/>
          <a:stretch>
            <a:fillRect/>
          </a:stretch>
        </p:blipFill>
        <p:spPr>
          <a:xfrm>
            <a:off x="3242733" y="2151461"/>
            <a:ext cx="3335866" cy="1105162"/>
          </a:xfrm>
          <a:prstGeom prst="rect">
            <a:avLst/>
          </a:prstGeom>
        </p:spPr>
      </p:pic>
      <p:sp>
        <p:nvSpPr>
          <p:cNvPr id="15" name="Seta: de Cima para Baixo 14">
            <a:extLst>
              <a:ext uri="{FF2B5EF4-FFF2-40B4-BE49-F238E27FC236}">
                <a16:creationId xmlns:a16="http://schemas.microsoft.com/office/drawing/2014/main" id="{3493E65D-12FD-02DC-0CD3-07A124781F77}"/>
              </a:ext>
            </a:extLst>
          </p:cNvPr>
          <p:cNvSpPr/>
          <p:nvPr/>
        </p:nvSpPr>
        <p:spPr>
          <a:xfrm>
            <a:off x="3377183" y="2355257"/>
            <a:ext cx="169334" cy="1174749"/>
          </a:xfrm>
          <a:prstGeom prst="up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6" name="Chave Direita 15">
            <a:extLst>
              <a:ext uri="{FF2B5EF4-FFF2-40B4-BE49-F238E27FC236}">
                <a16:creationId xmlns:a16="http://schemas.microsoft.com/office/drawing/2014/main" id="{8963450F-F98C-0E28-ACD2-238D1428C88E}"/>
              </a:ext>
            </a:extLst>
          </p:cNvPr>
          <p:cNvSpPr/>
          <p:nvPr/>
        </p:nvSpPr>
        <p:spPr>
          <a:xfrm>
            <a:off x="6669151" y="2670176"/>
            <a:ext cx="486833" cy="171449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7871716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6" name="Agrupar 5">
            <a:extLst>
              <a:ext uri="{FF2B5EF4-FFF2-40B4-BE49-F238E27FC236}">
                <a16:creationId xmlns:a16="http://schemas.microsoft.com/office/drawing/2014/main" id="{48276C84-4B66-4E01-C6A2-6C52D590295C}"/>
              </a:ext>
            </a:extLst>
          </p:cNvPr>
          <p:cNvGrpSpPr/>
          <p:nvPr/>
        </p:nvGrpSpPr>
        <p:grpSpPr>
          <a:xfrm>
            <a:off x="3139737" y="2524116"/>
            <a:ext cx="5496268" cy="1541960"/>
            <a:chOff x="2945643" y="2125144"/>
            <a:chExt cx="5496268" cy="1541960"/>
          </a:xfrm>
        </p:grpSpPr>
        <p:sp>
          <p:nvSpPr>
            <p:cNvPr id="13" name="Retângulo: Cantos Arredondados 12">
              <a:extLst>
                <a:ext uri="{FF2B5EF4-FFF2-40B4-BE49-F238E27FC236}">
                  <a16:creationId xmlns:a16="http://schemas.microsoft.com/office/drawing/2014/main" id="{5062D261-D604-9283-FE10-729A35B175FC}"/>
                </a:ext>
              </a:extLst>
            </p:cNvPr>
            <p:cNvSpPr/>
            <p:nvPr/>
          </p:nvSpPr>
          <p:spPr>
            <a:xfrm>
              <a:off x="5654176" y="2125144"/>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Asserções </a:t>
              </a:r>
              <a:endParaRPr lang="pt-BR"/>
            </a:p>
          </p:txBody>
        </p:sp>
        <p:sp>
          <p:nvSpPr>
            <p:cNvPr id="17" name="Retângulo: Cantos Arredondados 16">
              <a:extLst>
                <a:ext uri="{FF2B5EF4-FFF2-40B4-BE49-F238E27FC236}">
                  <a16:creationId xmlns:a16="http://schemas.microsoft.com/office/drawing/2014/main" id="{CC8F9F40-14D2-FB3E-6A64-F800598F301A}"/>
                </a:ext>
              </a:extLst>
            </p:cNvPr>
            <p:cNvSpPr/>
            <p:nvPr/>
          </p:nvSpPr>
          <p:spPr>
            <a:xfrm>
              <a:off x="5655375" y="2669071"/>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Gatilhos</a:t>
              </a:r>
            </a:p>
          </p:txBody>
        </p:sp>
        <p:sp>
          <p:nvSpPr>
            <p:cNvPr id="18" name="Retângulo: Cantos Arredondados 17">
              <a:extLst>
                <a:ext uri="{FF2B5EF4-FFF2-40B4-BE49-F238E27FC236}">
                  <a16:creationId xmlns:a16="http://schemas.microsoft.com/office/drawing/2014/main" id="{9CD5DF06-4436-3E19-2AFF-0DA0733E5F20}"/>
                </a:ext>
              </a:extLst>
            </p:cNvPr>
            <p:cNvSpPr/>
            <p:nvPr/>
          </p:nvSpPr>
          <p:spPr>
            <a:xfrm>
              <a:off x="4251187" y="3245979"/>
              <a:ext cx="2793725" cy="421125"/>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Dependências Funcionais</a:t>
              </a:r>
            </a:p>
          </p:txBody>
        </p:sp>
        <p:sp>
          <p:nvSpPr>
            <p:cNvPr id="12" name="Retângulo: Cantos Arredondados 11">
              <a:extLst>
                <a:ext uri="{FF2B5EF4-FFF2-40B4-BE49-F238E27FC236}">
                  <a16:creationId xmlns:a16="http://schemas.microsoft.com/office/drawing/2014/main" id="{071FE2B1-C566-D94C-EF4C-7ACCAA247313}"/>
                </a:ext>
              </a:extLst>
            </p:cNvPr>
            <p:cNvSpPr/>
            <p:nvPr/>
          </p:nvSpPr>
          <p:spPr>
            <a:xfrm>
              <a:off x="2945643" y="2125144"/>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Regras de Domínio</a:t>
              </a:r>
            </a:p>
          </p:txBody>
        </p:sp>
        <p:sp>
          <p:nvSpPr>
            <p:cNvPr id="19" name="Retângulo: Cantos Arredondados 18">
              <a:extLst>
                <a:ext uri="{FF2B5EF4-FFF2-40B4-BE49-F238E27FC236}">
                  <a16:creationId xmlns:a16="http://schemas.microsoft.com/office/drawing/2014/main" id="{4152A5A2-E436-B43A-66F1-0DFC55538474}"/>
                </a:ext>
              </a:extLst>
            </p:cNvPr>
            <p:cNvSpPr/>
            <p:nvPr/>
          </p:nvSpPr>
          <p:spPr>
            <a:xfrm>
              <a:off x="2955028" y="2620962"/>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Integridade Referencial</a:t>
              </a:r>
            </a:p>
          </p:txBody>
        </p:sp>
      </p:grpSp>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err="1">
                <a:solidFill>
                  <a:srgbClr val="D8D8D8"/>
                </a:solidFill>
                <a:latin typeface="Calibri"/>
                <a:cs typeface="Calibri"/>
              </a:rPr>
              <a:t>Constrains</a:t>
            </a:r>
            <a:r>
              <a:rPr lang="pt-BR" sz="2400">
                <a:solidFill>
                  <a:srgbClr val="D8D8D8"/>
                </a:solidFill>
                <a:latin typeface="Calibri"/>
                <a:cs typeface="Calibri"/>
              </a:rPr>
              <a:t> </a:t>
            </a:r>
            <a:r>
              <a:rPr lang="pt-BR" sz="2400" err="1">
                <a:solidFill>
                  <a:srgbClr val="D8D8D8"/>
                </a:solidFill>
                <a:latin typeface="Calibri"/>
                <a:cs typeface="Calibri"/>
              </a:rPr>
              <a:t>and</a:t>
            </a:r>
            <a:r>
              <a:rPr lang="pt-BR" sz="2400">
                <a:solidFill>
                  <a:srgbClr val="D8D8D8"/>
                </a:solidFill>
                <a:latin typeface="Calibri"/>
                <a:cs typeface="Calibri"/>
              </a:rPr>
              <a:t> Triggers</a:t>
            </a:r>
            <a:endParaRPr lang="pt-BR" sz="1600">
              <a:solidFill>
                <a:srgbClr val="D8D8D8"/>
              </a:solidFill>
            </a:endParaRPr>
          </a:p>
        </p:txBody>
      </p:sp>
    </p:spTree>
    <p:extLst>
      <p:ext uri="{BB962C8B-B14F-4D97-AF65-F5344CB8AC3E}">
        <p14:creationId xmlns:p14="http://schemas.microsoft.com/office/powerpoint/2010/main" val="17646585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solidFill>
                  <a:srgbClr val="BFBFBF"/>
                </a:solidFill>
                <a:latin typeface="Calibri"/>
                <a:ea typeface="Calibri"/>
                <a:cs typeface="Calibri"/>
              </a:rPr>
              <a:t>Semântica</a:t>
            </a:r>
          </a:p>
        </p:txBody>
      </p:sp>
      <p:grpSp>
        <p:nvGrpSpPr>
          <p:cNvPr id="2" name="Agrupar 1">
            <a:extLst>
              <a:ext uri="{FF2B5EF4-FFF2-40B4-BE49-F238E27FC236}">
                <a16:creationId xmlns:a16="http://schemas.microsoft.com/office/drawing/2014/main" id="{665FBB49-AFD0-2642-050C-4059C83415D1}"/>
              </a:ext>
            </a:extLst>
          </p:cNvPr>
          <p:cNvGrpSpPr/>
          <p:nvPr/>
        </p:nvGrpSpPr>
        <p:grpSpPr>
          <a:xfrm>
            <a:off x="5745193" y="2468772"/>
            <a:ext cx="2613803" cy="1616915"/>
            <a:chOff x="7233249" y="3503941"/>
            <a:chExt cx="1988388" cy="1196378"/>
          </a:xfrm>
        </p:grpSpPr>
        <p:pic>
          <p:nvPicPr>
            <p:cNvPr id="8" name="Imagem 8" descr="Diagrama, Ícone&#10;&#10;Descrição gerada automaticamente">
              <a:extLst>
                <a:ext uri="{FF2B5EF4-FFF2-40B4-BE49-F238E27FC236}">
                  <a16:creationId xmlns:a16="http://schemas.microsoft.com/office/drawing/2014/main" id="{FCDF2D96-429F-54D0-4CF7-D293693ACB8E}"/>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23" name="Gráfico 2" descr="Banco de dados com preenchimento sólido">
              <a:extLst>
                <a:ext uri="{FF2B5EF4-FFF2-40B4-BE49-F238E27FC236}">
                  <a16:creationId xmlns:a16="http://schemas.microsoft.com/office/drawing/2014/main" id="{ED203E31-1EB0-1600-D01F-BCAE697882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grpSp>
        <p:nvGrpSpPr>
          <p:cNvPr id="7" name="Agrupar 6">
            <a:extLst>
              <a:ext uri="{FF2B5EF4-FFF2-40B4-BE49-F238E27FC236}">
                <a16:creationId xmlns:a16="http://schemas.microsoft.com/office/drawing/2014/main" id="{592141C1-C91F-A86B-8D2C-B5C87C3DD973}"/>
              </a:ext>
            </a:extLst>
          </p:cNvPr>
          <p:cNvGrpSpPr/>
          <p:nvPr/>
        </p:nvGrpSpPr>
        <p:grpSpPr>
          <a:xfrm>
            <a:off x="3902464" y="2306179"/>
            <a:ext cx="1917901" cy="1794244"/>
            <a:chOff x="4096558" y="2219915"/>
            <a:chExt cx="1917901" cy="1794244"/>
          </a:xfrm>
        </p:grpSpPr>
        <p:pic>
          <p:nvPicPr>
            <p:cNvPr id="3" name="Imagem 4">
              <a:extLst>
                <a:ext uri="{FF2B5EF4-FFF2-40B4-BE49-F238E27FC236}">
                  <a16:creationId xmlns:a16="http://schemas.microsoft.com/office/drawing/2014/main" id="{8B73762C-04F0-1D46-6770-7920618783BD}"/>
                </a:ext>
              </a:extLst>
            </p:cNvPr>
            <p:cNvPicPr>
              <a:picLocks noChangeAspect="1"/>
            </p:cNvPicPr>
            <p:nvPr/>
          </p:nvPicPr>
          <p:blipFill>
            <a:blip r:embed="rId7"/>
            <a:stretch>
              <a:fillRect/>
            </a:stretch>
          </p:blipFill>
          <p:spPr>
            <a:xfrm>
              <a:off x="4096558" y="2390955"/>
              <a:ext cx="1651779" cy="1623204"/>
            </a:xfrm>
            <a:prstGeom prst="rect">
              <a:avLst/>
            </a:prstGeom>
          </p:spPr>
        </p:pic>
        <p:sp>
          <p:nvSpPr>
            <p:cNvPr id="5" name="CaixaDeTexto 4">
              <a:extLst>
                <a:ext uri="{FF2B5EF4-FFF2-40B4-BE49-F238E27FC236}">
                  <a16:creationId xmlns:a16="http://schemas.microsoft.com/office/drawing/2014/main" id="{A957CA20-E898-D31C-6060-67B52AEA6877}"/>
                </a:ext>
              </a:extLst>
            </p:cNvPr>
            <p:cNvSpPr txBox="1"/>
            <p:nvPr/>
          </p:nvSpPr>
          <p:spPr>
            <a:xfrm rot="16200000">
              <a:off x="4968815" y="2957782"/>
              <a:ext cx="17835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Regras de Negócio</a:t>
              </a:r>
            </a:p>
          </p:txBody>
        </p:sp>
      </p:grpSp>
    </p:spTree>
    <p:extLst>
      <p:ext uri="{BB962C8B-B14F-4D97-AF65-F5344CB8AC3E}">
        <p14:creationId xmlns:p14="http://schemas.microsoft.com/office/powerpoint/2010/main" val="24884271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b="1">
                <a:latin typeface="Calibri"/>
                <a:cs typeface="Calibri"/>
              </a:rPr>
              <a:t>Inferência </a:t>
            </a:r>
            <a:r>
              <a:rPr lang="pt-BR" sz="2000">
                <a:latin typeface="Calibri"/>
                <a:cs typeface="Calibri"/>
              </a:rPr>
              <a:t>|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2797341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t>
            </a:r>
            <a:r>
              <a:rPr lang="pt-BR" sz="2000" b="1">
                <a:latin typeface="Calibri"/>
                <a:cs typeface="Calibri"/>
              </a:rPr>
              <a:t>ações com regras </a:t>
            </a:r>
            <a:r>
              <a:rPr lang="pt-BR" sz="2000">
                <a:latin typeface="Calibri"/>
                <a:cs typeface="Calibri"/>
              </a:rPr>
              <a:t>|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600000">
            <a:off x="4624175" y="3859967"/>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spTree>
    <p:extLst>
      <p:ext uri="{BB962C8B-B14F-4D97-AF65-F5344CB8AC3E}">
        <p14:creationId xmlns:p14="http://schemas.microsoft.com/office/powerpoint/2010/main" val="139477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13CF315-7B27-ABA2-CDEA-385338AE57E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22</a:t>
            </a:fld>
            <a:r>
              <a:rPr lang="en-US"/>
              <a:t>]</a:t>
            </a:r>
            <a:endParaRPr/>
          </a:p>
        </p:txBody>
      </p:sp>
      <p:sp>
        <p:nvSpPr>
          <p:cNvPr id="6" name="Google Shape;204;g109ffa863cd_0_328">
            <a:extLst>
              <a:ext uri="{FF2B5EF4-FFF2-40B4-BE49-F238E27FC236}">
                <a16:creationId xmlns:a16="http://schemas.microsoft.com/office/drawing/2014/main" id="{4BF5D353-A128-7FED-4B05-0F46B7C2697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7" name="Imagem 7">
            <a:extLst>
              <a:ext uri="{FF2B5EF4-FFF2-40B4-BE49-F238E27FC236}">
                <a16:creationId xmlns:a16="http://schemas.microsoft.com/office/drawing/2014/main" id="{C53695AA-5806-3908-C1FB-81A7644E32B1}"/>
              </a:ext>
            </a:extLst>
          </p:cNvPr>
          <p:cNvPicPr>
            <a:picLocks noChangeAspect="1"/>
          </p:cNvPicPr>
          <p:nvPr/>
        </p:nvPicPr>
        <p:blipFill>
          <a:blip r:embed="rId2"/>
          <a:stretch>
            <a:fillRect/>
          </a:stretch>
        </p:blipFill>
        <p:spPr>
          <a:xfrm>
            <a:off x="1054580" y="1325774"/>
            <a:ext cx="6916227" cy="3915313"/>
          </a:xfrm>
          <a:prstGeom prst="rect">
            <a:avLst/>
          </a:prstGeom>
        </p:spPr>
      </p:pic>
    </p:spTree>
    <p:extLst>
      <p:ext uri="{BB962C8B-B14F-4D97-AF65-F5344CB8AC3E}">
        <p14:creationId xmlns:p14="http://schemas.microsoft.com/office/powerpoint/2010/main" val="19051386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17" name="Retângulo: Cantos Arredondados 16">
            <a:extLst>
              <a:ext uri="{FF2B5EF4-FFF2-40B4-BE49-F238E27FC236}">
                <a16:creationId xmlns:a16="http://schemas.microsoft.com/office/drawing/2014/main" id="{D267125D-0D96-8805-15D0-F72EC3199823}"/>
              </a:ext>
            </a:extLst>
          </p:cNvPr>
          <p:cNvSpPr/>
          <p:nvPr/>
        </p:nvSpPr>
        <p:spPr>
          <a:xfrm>
            <a:off x="3387945" y="4628191"/>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21000000">
            <a:off x="2661666" y="3849184"/>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pic>
        <p:nvPicPr>
          <p:cNvPr id="22" name="Imagem 21" descr="Fundo preto com letras brancas&#10;&#10;Descrição gerada automaticamente">
            <a:extLst>
              <a:ext uri="{FF2B5EF4-FFF2-40B4-BE49-F238E27FC236}">
                <a16:creationId xmlns:a16="http://schemas.microsoft.com/office/drawing/2014/main" id="{3EF52C68-2ABC-FFB8-2653-53F888A7EC50}"/>
              </a:ext>
            </a:extLst>
          </p:cNvPr>
          <p:cNvPicPr>
            <a:picLocks noChangeAspect="1"/>
          </p:cNvPicPr>
          <p:nvPr/>
        </p:nvPicPr>
        <p:blipFill>
          <a:blip r:embed="rId4"/>
          <a:stretch>
            <a:fillRect/>
          </a:stretch>
        </p:blipFill>
        <p:spPr>
          <a:xfrm>
            <a:off x="6068683" y="3022479"/>
            <a:ext cx="2107003" cy="2107003"/>
          </a:xfrm>
          <a:prstGeom prst="rect">
            <a:avLst/>
          </a:prstGeom>
        </p:spPr>
      </p:pic>
      <p:sp>
        <p:nvSpPr>
          <p:cNvPr id="23" name="Balão de Pensamento: Nuvem 22">
            <a:extLst>
              <a:ext uri="{FF2B5EF4-FFF2-40B4-BE49-F238E27FC236}">
                <a16:creationId xmlns:a16="http://schemas.microsoft.com/office/drawing/2014/main" id="{CE2A358A-6864-25E9-0A6D-B1C66A5953B6}"/>
              </a:ext>
            </a:extLst>
          </p:cNvPr>
          <p:cNvSpPr/>
          <p:nvPr/>
        </p:nvSpPr>
        <p:spPr>
          <a:xfrm>
            <a:off x="6497848" y="2125248"/>
            <a:ext cx="2555573" cy="905774"/>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ea typeface="Calibri"/>
                <a:cs typeface="Arial"/>
              </a:rPr>
              <a:t>E se mudar o </a:t>
            </a:r>
            <a:r>
              <a:rPr lang="pt-BR" sz="2000" err="1">
                <a:latin typeface="Calibri"/>
                <a:ea typeface="Calibri"/>
                <a:cs typeface="Arial"/>
              </a:rPr>
              <a:t>mini-mundo</a:t>
            </a:r>
            <a:r>
              <a:rPr lang="pt-BR" sz="2000">
                <a:latin typeface="Calibri"/>
                <a:ea typeface="Calibri"/>
                <a:cs typeface="Arial"/>
              </a:rPr>
              <a:t>?</a:t>
            </a:r>
          </a:p>
        </p:txBody>
      </p:sp>
      <p:sp>
        <p:nvSpPr>
          <p:cNvPr id="8" name="Retângulo: Cantos Arredondados 7">
            <a:extLst>
              <a:ext uri="{FF2B5EF4-FFF2-40B4-BE49-F238E27FC236}">
                <a16:creationId xmlns:a16="http://schemas.microsoft.com/office/drawing/2014/main" id="{9F911D94-CD04-7BB9-1DC4-10278323D0D2}"/>
              </a:ext>
            </a:extLst>
          </p:cNvPr>
          <p:cNvSpPr/>
          <p:nvPr/>
        </p:nvSpPr>
        <p:spPr>
          <a:xfrm>
            <a:off x="3549689" y="2773512"/>
            <a:ext cx="2373860" cy="507999"/>
          </a:xfrm>
          <a:prstGeom prst="roundRect">
            <a:avLst/>
          </a:prstGeom>
          <a:solidFill>
            <a:srgbClr val="EA4E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solidFill>
                  <a:srgbClr val="BFBFBF"/>
                </a:solidFill>
                <a:latin typeface="Calibri"/>
                <a:ea typeface="Calibri"/>
                <a:cs typeface="Calibri"/>
              </a:rPr>
              <a:t>Regras e dedução</a:t>
            </a:r>
          </a:p>
        </p:txBody>
      </p:sp>
      <p:pic>
        <p:nvPicPr>
          <p:cNvPr id="13" name="Gráfico 13" descr="Fechar estrutura de tópicos">
            <a:extLst>
              <a:ext uri="{FF2B5EF4-FFF2-40B4-BE49-F238E27FC236}">
                <a16:creationId xmlns:a16="http://schemas.microsoft.com/office/drawing/2014/main" id="{689ED045-22F2-6549-2339-C75E2A1B78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8357" y="3958446"/>
            <a:ext cx="914400" cy="914400"/>
          </a:xfrm>
          <a:prstGeom prst="rect">
            <a:avLst/>
          </a:prstGeom>
        </p:spPr>
      </p:pic>
    </p:spTree>
    <p:extLst>
      <p:ext uri="{BB962C8B-B14F-4D97-AF65-F5344CB8AC3E}">
        <p14:creationId xmlns:p14="http://schemas.microsoft.com/office/powerpoint/2010/main" val="39720796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spTree>
    <p:extLst>
      <p:ext uri="{BB962C8B-B14F-4D97-AF65-F5344CB8AC3E}">
        <p14:creationId xmlns:p14="http://schemas.microsoft.com/office/powerpoint/2010/main" val="23766419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pic>
        <p:nvPicPr>
          <p:cNvPr id="2" name="Gráfico 7" descr="Tabela com preenchimento sólido">
            <a:extLst>
              <a:ext uri="{FF2B5EF4-FFF2-40B4-BE49-F238E27FC236}">
                <a16:creationId xmlns:a16="http://schemas.microsoft.com/office/drawing/2014/main" id="{2DA2878F-12B0-639D-5FE3-917C7EDDDF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9701" y="4054083"/>
            <a:ext cx="1015410" cy="1100559"/>
          </a:xfrm>
          <a:prstGeom prst="rect">
            <a:avLst/>
          </a:prstGeom>
        </p:spPr>
      </p:pic>
      <p:sp>
        <p:nvSpPr>
          <p:cNvPr id="15" name="Seta: para Baixo 14">
            <a:extLst>
              <a:ext uri="{FF2B5EF4-FFF2-40B4-BE49-F238E27FC236}">
                <a16:creationId xmlns:a16="http://schemas.microsoft.com/office/drawing/2014/main" id="{6BF3A6DA-4FEA-B27F-281E-754DE25755F7}"/>
              </a:ext>
            </a:extLst>
          </p:cNvPr>
          <p:cNvSpPr/>
          <p:nvPr/>
        </p:nvSpPr>
        <p:spPr>
          <a:xfrm rot="-5400000">
            <a:off x="2841627" y="4185235"/>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6" name="Gráfico 7" descr="Tabela com preenchimento sólido">
            <a:extLst>
              <a:ext uri="{FF2B5EF4-FFF2-40B4-BE49-F238E27FC236}">
                <a16:creationId xmlns:a16="http://schemas.microsoft.com/office/drawing/2014/main" id="{B46DEFBF-3C1F-08CC-1538-07897C39CA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47691" y="4086432"/>
            <a:ext cx="1015410" cy="1100559"/>
          </a:xfrm>
          <a:prstGeom prst="rect">
            <a:avLst/>
          </a:prstGeom>
        </p:spPr>
      </p:pic>
      <p:pic>
        <p:nvPicPr>
          <p:cNvPr id="5" name="Gráfico 5" descr="Crachá com preenchimento sólido">
            <a:extLst>
              <a:ext uri="{FF2B5EF4-FFF2-40B4-BE49-F238E27FC236}">
                <a16:creationId xmlns:a16="http://schemas.microsoft.com/office/drawing/2014/main" id="{D66FCB18-FFF1-2D0B-4F35-C5BBD372A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16857" y="4670125"/>
            <a:ext cx="407599" cy="407599"/>
          </a:xfrm>
          <a:prstGeom prst="rect">
            <a:avLst/>
          </a:prstGeom>
        </p:spPr>
      </p:pic>
      <p:pic>
        <p:nvPicPr>
          <p:cNvPr id="6" name="Gráfico 7" descr="Selo 1 com preenchimento sólido">
            <a:extLst>
              <a:ext uri="{FF2B5EF4-FFF2-40B4-BE49-F238E27FC236}">
                <a16:creationId xmlns:a16="http://schemas.microsoft.com/office/drawing/2014/main" id="{DA12E120-4DD0-D9D5-26C0-6B49FAD698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81562" y="4672821"/>
            <a:ext cx="407599" cy="407599"/>
          </a:xfrm>
          <a:prstGeom prst="rect">
            <a:avLst/>
          </a:prstGeom>
        </p:spPr>
      </p:pic>
      <p:pic>
        <p:nvPicPr>
          <p:cNvPr id="8" name="Imagem 11" descr="Ícone&#10;&#10;Descrição gerada automaticamente">
            <a:extLst>
              <a:ext uri="{FF2B5EF4-FFF2-40B4-BE49-F238E27FC236}">
                <a16:creationId xmlns:a16="http://schemas.microsoft.com/office/drawing/2014/main" id="{DF096C96-4850-0E4F-B710-E8CC977C0962}"/>
              </a:ext>
            </a:extLst>
          </p:cNvPr>
          <p:cNvPicPr>
            <a:picLocks noChangeAspect="1"/>
          </p:cNvPicPr>
          <p:nvPr/>
        </p:nvPicPr>
        <p:blipFill>
          <a:blip r:embed="rId15"/>
          <a:stretch>
            <a:fillRect/>
          </a:stretch>
        </p:blipFill>
        <p:spPr>
          <a:xfrm>
            <a:off x="5594230" y="4075441"/>
            <a:ext cx="1794295" cy="1003900"/>
          </a:xfrm>
          <a:prstGeom prst="rect">
            <a:avLst/>
          </a:prstGeom>
        </p:spPr>
      </p:pic>
    </p:spTree>
    <p:extLst>
      <p:ext uri="{BB962C8B-B14F-4D97-AF65-F5344CB8AC3E}">
        <p14:creationId xmlns:p14="http://schemas.microsoft.com/office/powerpoint/2010/main" val="6536564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Ganhos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a:t>
            </a:r>
            <a:r>
              <a:rPr lang="en-US" sz="4400" b="1" err="1">
                <a:solidFill>
                  <a:srgbClr val="EA4E60"/>
                </a:solidFill>
                <a:latin typeface="Century Gothic"/>
              </a:rPr>
              <a:t>utilizar</a:t>
            </a:r>
            <a:r>
              <a:rPr lang="en-US" sz="4400" b="1">
                <a:solidFill>
                  <a:srgbClr val="EA4E60"/>
                </a:solidFill>
                <a:latin typeface="Century Gothic"/>
              </a:rPr>
              <a:t>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223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462069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a:t>
            </a:r>
            <a:r>
              <a:rPr lang="en-US" sz="2000" err="1">
                <a:solidFill>
                  <a:srgbClr val="040A24"/>
                </a:solidFill>
                <a:latin typeface="Calibri"/>
                <a:cs typeface="Calibri"/>
              </a:rPr>
              <a:t>atualizadas</a:t>
            </a:r>
          </a:p>
          <a:p>
            <a:pPr marL="342900" indent="-342900" algn="just">
              <a:lnSpc>
                <a:spcPct val="114999"/>
              </a:lnSpc>
              <a:spcBef>
                <a:spcPts val="1000"/>
              </a:spcBef>
              <a:buChar char="•"/>
            </a:pPr>
            <a:r>
              <a:rPr lang="en-US" sz="2000">
                <a:solidFill>
                  <a:srgbClr val="040A24"/>
                </a:solidFill>
                <a:latin typeface="Calibri"/>
                <a:cs typeface="Calibri"/>
              </a:rPr>
              <a:t>Economia com </a:t>
            </a:r>
            <a:r>
              <a:rPr lang="en-US" sz="2000" err="1">
                <a:solidFill>
                  <a:srgbClr val="040A24"/>
                </a:solidFill>
                <a:latin typeface="Calibri"/>
                <a:cs typeface="Calibri"/>
              </a:rPr>
              <a:t>escalabilidade</a:t>
            </a: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Tree>
    <p:extLst>
      <p:ext uri="{BB962C8B-B14F-4D97-AF65-F5344CB8AC3E}">
        <p14:creationId xmlns:p14="http://schemas.microsoft.com/office/powerpoint/2010/main" val="15314652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5" name="Imagem 5">
            <a:extLst>
              <a:ext uri="{FF2B5EF4-FFF2-40B4-BE49-F238E27FC236}">
                <a16:creationId xmlns:a16="http://schemas.microsoft.com/office/drawing/2014/main" id="{084BD6FE-1448-E70C-DE6D-279C15A8F9C0}"/>
              </a:ext>
            </a:extLst>
          </p:cNvPr>
          <p:cNvPicPr>
            <a:picLocks noChangeAspect="1"/>
          </p:cNvPicPr>
          <p:nvPr/>
        </p:nvPicPr>
        <p:blipFill>
          <a:blip r:embed="rId3"/>
          <a:stretch>
            <a:fillRect/>
          </a:stretch>
        </p:blipFill>
        <p:spPr>
          <a:xfrm>
            <a:off x="6253162" y="77787"/>
            <a:ext cx="1580093" cy="134725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Redução</a:t>
            </a:r>
            <a:r>
              <a:rPr lang="en-US" sz="2000">
                <a:solidFill>
                  <a:schemeClr val="bg1">
                    <a:lumMod val="65000"/>
                  </a:schemeClr>
                </a:solidFill>
                <a:latin typeface="Calibri"/>
                <a:cs typeface="Calibri"/>
              </a:rPr>
              <a:t> de tempo no </a:t>
            </a:r>
            <a:r>
              <a:rPr lang="en-US" sz="2000" err="1">
                <a:solidFill>
                  <a:schemeClr val="bg1">
                    <a:lumMod val="65000"/>
                  </a:schemeClr>
                </a:solidFill>
                <a:latin typeface="Calibri"/>
                <a:cs typeface="Calibri"/>
              </a:rPr>
              <a:t>desenvolvimento</a:t>
            </a:r>
            <a:r>
              <a:rPr lang="en-US" sz="2000">
                <a:solidFill>
                  <a:schemeClr val="bg1">
                    <a:lumMod val="65000"/>
                  </a:schemeClr>
                </a:solidFill>
                <a:latin typeface="Calibri"/>
                <a:cs typeface="Calibri"/>
              </a:rPr>
              <a:t> da </a:t>
            </a:r>
            <a:r>
              <a:rPr lang="en-US" sz="2000" err="1">
                <a:solidFill>
                  <a:schemeClr val="bg1">
                    <a:lumMod val="65000"/>
                  </a:schemeClr>
                </a:solidFill>
                <a:latin typeface="Calibri"/>
                <a:cs typeface="Calibri"/>
              </a:rPr>
              <a:t>aplicação</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994C2277-D291-23CD-C612-4FBC960473C9}"/>
              </a:ext>
            </a:extLst>
          </p:cNvPr>
          <p:cNvSpPr/>
          <p:nvPr/>
        </p:nvSpPr>
        <p:spPr>
          <a:xfrm>
            <a:off x="3437467" y="1323507"/>
            <a:ext cx="5058832" cy="58208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latin typeface="Calibri"/>
                <a:cs typeface="Calibri"/>
              </a:rPr>
              <a:t>Entre </a:t>
            </a:r>
            <a:r>
              <a:rPr lang="pt-BR" sz="2000" err="1">
                <a:latin typeface="Calibri"/>
                <a:cs typeface="Calibri"/>
              </a:rPr>
              <a:t>databases</a:t>
            </a:r>
            <a:r>
              <a:rPr lang="pt-BR" sz="2000">
                <a:latin typeface="Calibri"/>
                <a:cs typeface="Calibri"/>
              </a:rPr>
              <a:t> dentro da organização. </a:t>
            </a:r>
          </a:p>
        </p:txBody>
      </p:sp>
      <p:pic>
        <p:nvPicPr>
          <p:cNvPr id="6" name="Imagem 6" descr="Ícone&#10;&#10;Descrição gerada automaticamente">
            <a:extLst>
              <a:ext uri="{FF2B5EF4-FFF2-40B4-BE49-F238E27FC236}">
                <a16:creationId xmlns:a16="http://schemas.microsoft.com/office/drawing/2014/main" id="{8B063A7C-66B5-4BB5-F8D8-C81F6E527CB6}"/>
              </a:ext>
            </a:extLst>
          </p:cNvPr>
          <p:cNvPicPr>
            <a:picLocks noChangeAspect="1"/>
          </p:cNvPicPr>
          <p:nvPr/>
        </p:nvPicPr>
        <p:blipFill>
          <a:blip r:embed="rId5"/>
          <a:stretch>
            <a:fillRect/>
          </a:stretch>
        </p:blipFill>
        <p:spPr>
          <a:xfrm>
            <a:off x="6301317" y="2742142"/>
            <a:ext cx="2743200" cy="1543050"/>
          </a:xfrm>
          <a:prstGeom prst="rect">
            <a:avLst/>
          </a:prstGeom>
        </p:spPr>
      </p:pic>
      <p:sp>
        <p:nvSpPr>
          <p:cNvPr id="7" name="Retângulo: Cantos Arredondados 6">
            <a:extLst>
              <a:ext uri="{FF2B5EF4-FFF2-40B4-BE49-F238E27FC236}">
                <a16:creationId xmlns:a16="http://schemas.microsoft.com/office/drawing/2014/main" id="{36D8CD42-A503-3ABD-BE0E-7ADD0C408CF6}"/>
              </a:ext>
            </a:extLst>
          </p:cNvPr>
          <p:cNvSpPr/>
          <p:nvPr/>
        </p:nvSpPr>
        <p:spPr>
          <a:xfrm>
            <a:off x="2977092" y="2691342"/>
            <a:ext cx="1693332" cy="592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Tipos de dados</a:t>
            </a:r>
            <a:endParaRPr lang="pt-BR"/>
          </a:p>
        </p:txBody>
      </p:sp>
      <p:sp>
        <p:nvSpPr>
          <p:cNvPr id="10" name="Retângulo: Cantos Arredondados 9">
            <a:extLst>
              <a:ext uri="{FF2B5EF4-FFF2-40B4-BE49-F238E27FC236}">
                <a16:creationId xmlns:a16="http://schemas.microsoft.com/office/drawing/2014/main" id="{0FAB8C8E-9182-9E0E-D665-4ACB1A32488A}"/>
              </a:ext>
            </a:extLst>
          </p:cNvPr>
          <p:cNvSpPr/>
          <p:nvPr/>
        </p:nvSpPr>
        <p:spPr>
          <a:xfrm>
            <a:off x="5675841" y="3866090"/>
            <a:ext cx="1788582" cy="28575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Display</a:t>
            </a:r>
            <a:endParaRPr lang="pt-BR"/>
          </a:p>
        </p:txBody>
      </p:sp>
      <p:sp>
        <p:nvSpPr>
          <p:cNvPr id="11" name="Retângulo: Cantos Arredondados 10">
            <a:extLst>
              <a:ext uri="{FF2B5EF4-FFF2-40B4-BE49-F238E27FC236}">
                <a16:creationId xmlns:a16="http://schemas.microsoft.com/office/drawing/2014/main" id="{0BEDDFC6-B589-3E44-3407-8A04968E8312}"/>
              </a:ext>
            </a:extLst>
          </p:cNvPr>
          <p:cNvSpPr/>
          <p:nvPr/>
        </p:nvSpPr>
        <p:spPr>
          <a:xfrm>
            <a:off x="6734174" y="4416424"/>
            <a:ext cx="1714499" cy="275166"/>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Relatórios</a:t>
            </a:r>
            <a:endParaRPr lang="pt-BR"/>
          </a:p>
        </p:txBody>
      </p:sp>
    </p:spTree>
    <p:extLst>
      <p:ext uri="{BB962C8B-B14F-4D97-AF65-F5344CB8AC3E}">
        <p14:creationId xmlns:p14="http://schemas.microsoft.com/office/powerpoint/2010/main" val="9688121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Padronização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226</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2" name="Balão de Fala: Retângulo com Cantos Arredondados 1">
            <a:extLst>
              <a:ext uri="{FF2B5EF4-FFF2-40B4-BE49-F238E27FC236}">
                <a16:creationId xmlns:a16="http://schemas.microsoft.com/office/drawing/2014/main" id="{B74BDCC5-36BF-C9D1-4DDE-EEDC21AA70EB}"/>
              </a:ext>
            </a:extLst>
          </p:cNvPr>
          <p:cNvSpPr/>
          <p:nvPr/>
        </p:nvSpPr>
        <p:spPr>
          <a:xfrm>
            <a:off x="5374217" y="804924"/>
            <a:ext cx="2412999" cy="317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Estrutura definida</a:t>
            </a:r>
            <a:endParaRPr lang="pt-BR"/>
          </a:p>
        </p:txBody>
      </p:sp>
      <p:sp>
        <p:nvSpPr>
          <p:cNvPr id="3" name="Texto Explicativo: Seta para Baixo 2">
            <a:extLst>
              <a:ext uri="{FF2B5EF4-FFF2-40B4-BE49-F238E27FC236}">
                <a16:creationId xmlns:a16="http://schemas.microsoft.com/office/drawing/2014/main" id="{5663C05B-AB8B-D6D9-A2F1-6662ACAA8A87}"/>
              </a:ext>
            </a:extLst>
          </p:cNvPr>
          <p:cNvSpPr/>
          <p:nvPr/>
        </p:nvSpPr>
        <p:spPr>
          <a:xfrm>
            <a:off x="865717" y="3691466"/>
            <a:ext cx="1513416" cy="539750"/>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Tipo de dados</a:t>
            </a:r>
            <a:endParaRPr lang="pt-BR"/>
          </a:p>
        </p:txBody>
      </p:sp>
      <p:sp>
        <p:nvSpPr>
          <p:cNvPr id="5" name="Retângulo: Cantos Arredondados 4">
            <a:extLst>
              <a:ext uri="{FF2B5EF4-FFF2-40B4-BE49-F238E27FC236}">
                <a16:creationId xmlns:a16="http://schemas.microsoft.com/office/drawing/2014/main" id="{9EDA5692-A873-B35C-55DA-0EC20E73348A}"/>
              </a:ext>
            </a:extLst>
          </p:cNvPr>
          <p:cNvSpPr/>
          <p:nvPr/>
        </p:nvSpPr>
        <p:spPr>
          <a:xfrm>
            <a:off x="6347883" y="2686050"/>
            <a:ext cx="2645832" cy="455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Base dos relatórios</a:t>
            </a:r>
            <a:endParaRPr lang="pt-BR"/>
          </a:p>
        </p:txBody>
      </p:sp>
    </p:spTree>
    <p:extLst>
      <p:ext uri="{BB962C8B-B14F-4D97-AF65-F5344CB8AC3E}">
        <p14:creationId xmlns:p14="http://schemas.microsoft.com/office/powerpoint/2010/main" val="23564675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55BCE036-7319-11D0-149E-127E3C278561}"/>
              </a:ext>
            </a:extLst>
          </p:cNvPr>
          <p:cNvSpPr/>
          <p:nvPr/>
        </p:nvSpPr>
        <p:spPr>
          <a:xfrm>
            <a:off x="3871384" y="1746841"/>
            <a:ext cx="4910664" cy="687917"/>
          </a:xfrm>
          <a:prstGeom prst="wedgeRoundRectCallou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err="1">
                <a:latin typeface="Calibri"/>
                <a:cs typeface="Calibri"/>
              </a:rPr>
              <a:t>Features</a:t>
            </a:r>
            <a:r>
              <a:rPr lang="pt-BR" sz="2000">
                <a:latin typeface="Calibri"/>
                <a:cs typeface="Calibri"/>
              </a:rPr>
              <a:t> do app descontinuadas: </a:t>
            </a:r>
            <a:r>
              <a:rPr lang="pt-BR" sz="2000" b="1" err="1">
                <a:latin typeface="Calibri"/>
                <a:cs typeface="Calibri"/>
              </a:rPr>
              <a:t>retrieval</a:t>
            </a:r>
            <a:endParaRPr lang="pt-BR" sz="2000" b="1" err="1">
              <a:latin typeface="Calibri"/>
              <a:ea typeface="Calibri"/>
              <a:cs typeface="Calibri"/>
            </a:endParaRPr>
          </a:p>
        </p:txBody>
      </p:sp>
      <p:pic>
        <p:nvPicPr>
          <p:cNvPr id="5" name="Imagem 6" descr="Ícone&#10;&#10;Descrição gerada automaticamente">
            <a:extLst>
              <a:ext uri="{FF2B5EF4-FFF2-40B4-BE49-F238E27FC236}">
                <a16:creationId xmlns:a16="http://schemas.microsoft.com/office/drawing/2014/main" id="{1A8F35BC-90C0-A089-E32E-A8F8A463BAE7}"/>
              </a:ext>
            </a:extLst>
          </p:cNvPr>
          <p:cNvPicPr>
            <a:picLocks noChangeAspect="1"/>
          </p:cNvPicPr>
          <p:nvPr/>
        </p:nvPicPr>
        <p:blipFill>
          <a:blip r:embed="rId4"/>
          <a:stretch>
            <a:fillRect/>
          </a:stretch>
        </p:blipFill>
        <p:spPr>
          <a:xfrm>
            <a:off x="6968066" y="2953808"/>
            <a:ext cx="2044700" cy="1151468"/>
          </a:xfrm>
          <a:prstGeom prst="rect">
            <a:avLst/>
          </a:prstGeom>
        </p:spPr>
      </p:pic>
    </p:spTree>
    <p:extLst>
      <p:ext uri="{BB962C8B-B14F-4D97-AF65-F5344CB8AC3E}">
        <p14:creationId xmlns:p14="http://schemas.microsoft.com/office/powerpoint/2010/main" val="35212883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extLst>
              <p:ext uri="{D42A27DB-BD31-4B8C-83A1-F6EECF244321}">
                <p14:modId xmlns:p14="http://schemas.microsoft.com/office/powerpoint/2010/main" val="276856361"/>
              </p:ext>
            </p:extLst>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41396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098925" y="2619967"/>
            <a:ext cx="2285999" cy="624416"/>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Novo requisito</a:t>
            </a:r>
            <a:endParaRPr lang="pt-BR"/>
          </a:p>
        </p:txBody>
      </p:sp>
    </p:spTree>
    <p:extLst>
      <p:ext uri="{BB962C8B-B14F-4D97-AF65-F5344CB8AC3E}">
        <p14:creationId xmlns:p14="http://schemas.microsoft.com/office/powerpoint/2010/main" val="1948381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a:t>
            </a:fld>
            <a:r>
              <a:rPr lang="en-US"/>
              <a:t>]</a:t>
            </a:r>
            <a:endParaRPr/>
          </a:p>
        </p:txBody>
      </p:sp>
      <p:pic>
        <p:nvPicPr>
          <p:cNvPr id="9" name="Imagem 9" descr="Logotipo&#10;&#10;Descrição gerada automaticamente">
            <a:extLst>
              <a:ext uri="{FF2B5EF4-FFF2-40B4-BE49-F238E27FC236}">
                <a16:creationId xmlns:a16="http://schemas.microsoft.com/office/drawing/2014/main" id="{EEE2C398-7685-EDBC-6257-738920A55D63}"/>
              </a:ext>
            </a:extLst>
          </p:cNvPr>
          <p:cNvPicPr>
            <a:picLocks noChangeAspect="1"/>
          </p:cNvPicPr>
          <p:nvPr/>
        </p:nvPicPr>
        <p:blipFill rotWithShape="1">
          <a:blip r:embed="rId3"/>
          <a:srcRect l="21672" t="10272" r="18885" b="9467"/>
          <a:stretch/>
        </p:blipFill>
        <p:spPr>
          <a:xfrm>
            <a:off x="6532353" y="960543"/>
            <a:ext cx="2066497" cy="1458811"/>
          </a:xfrm>
          <a:prstGeom prst="rect">
            <a:avLst/>
          </a:prstGeom>
        </p:spPr>
      </p:pic>
      <p:pic>
        <p:nvPicPr>
          <p:cNvPr id="10" name="Imagem 10" descr="Logotipo&#10;&#10;Descrição gerada automaticamente">
            <a:extLst>
              <a:ext uri="{FF2B5EF4-FFF2-40B4-BE49-F238E27FC236}">
                <a16:creationId xmlns:a16="http://schemas.microsoft.com/office/drawing/2014/main" id="{C34D6FDF-F9B7-3D9D-E918-C041AEF219D7}"/>
              </a:ext>
            </a:extLst>
          </p:cNvPr>
          <p:cNvPicPr>
            <a:picLocks noChangeAspect="1"/>
          </p:cNvPicPr>
          <p:nvPr/>
        </p:nvPicPr>
        <p:blipFill>
          <a:blip r:embed="rId4"/>
          <a:stretch>
            <a:fillRect/>
          </a:stretch>
        </p:blipFill>
        <p:spPr>
          <a:xfrm>
            <a:off x="4343400" y="2779120"/>
            <a:ext cx="2743200" cy="792956"/>
          </a:xfrm>
          <a:prstGeom prst="rect">
            <a:avLst/>
          </a:prstGeom>
        </p:spPr>
      </p:pic>
      <p:pic>
        <p:nvPicPr>
          <p:cNvPr id="11" name="Imagem 11" descr="Logotipo&#10;&#10;Descrição gerada automaticamente">
            <a:extLst>
              <a:ext uri="{FF2B5EF4-FFF2-40B4-BE49-F238E27FC236}">
                <a16:creationId xmlns:a16="http://schemas.microsoft.com/office/drawing/2014/main" id="{CB2D8A5C-D4E0-C481-F912-40A0723D690E}"/>
              </a:ext>
            </a:extLst>
          </p:cNvPr>
          <p:cNvPicPr>
            <a:picLocks noChangeAspect="1"/>
          </p:cNvPicPr>
          <p:nvPr/>
        </p:nvPicPr>
        <p:blipFill>
          <a:blip r:embed="rId5"/>
          <a:stretch>
            <a:fillRect/>
          </a:stretch>
        </p:blipFill>
        <p:spPr>
          <a:xfrm>
            <a:off x="407598" y="1491033"/>
            <a:ext cx="2743200" cy="1837944"/>
          </a:xfrm>
          <a:prstGeom prst="rect">
            <a:avLst/>
          </a:prstGeom>
        </p:spPr>
      </p:pic>
      <p:pic>
        <p:nvPicPr>
          <p:cNvPr id="12" name="Imagem 12" descr="Logotipo&#10;&#10;Descrição gerada automaticamente">
            <a:extLst>
              <a:ext uri="{FF2B5EF4-FFF2-40B4-BE49-F238E27FC236}">
                <a16:creationId xmlns:a16="http://schemas.microsoft.com/office/drawing/2014/main" id="{B8B42ED1-E456-B8E5-365D-E0BC6D937120}"/>
              </a:ext>
            </a:extLst>
          </p:cNvPr>
          <p:cNvPicPr>
            <a:picLocks noChangeAspect="1"/>
          </p:cNvPicPr>
          <p:nvPr/>
        </p:nvPicPr>
        <p:blipFill>
          <a:blip r:embed="rId6"/>
          <a:stretch>
            <a:fillRect/>
          </a:stretch>
        </p:blipFill>
        <p:spPr>
          <a:xfrm>
            <a:off x="3437626" y="1824025"/>
            <a:ext cx="2743200" cy="740639"/>
          </a:xfrm>
          <a:prstGeom prst="rect">
            <a:avLst/>
          </a:prstGeom>
        </p:spPr>
      </p:pic>
      <p:pic>
        <p:nvPicPr>
          <p:cNvPr id="13" name="Imagem 13">
            <a:extLst>
              <a:ext uri="{FF2B5EF4-FFF2-40B4-BE49-F238E27FC236}">
                <a16:creationId xmlns:a16="http://schemas.microsoft.com/office/drawing/2014/main" id="{869B8F76-1426-CB3B-B739-EB98DC716053}"/>
              </a:ext>
            </a:extLst>
          </p:cNvPr>
          <p:cNvPicPr>
            <a:picLocks noChangeAspect="1"/>
          </p:cNvPicPr>
          <p:nvPr/>
        </p:nvPicPr>
        <p:blipFill>
          <a:blip r:embed="rId7"/>
          <a:stretch>
            <a:fillRect/>
          </a:stretch>
        </p:blipFill>
        <p:spPr>
          <a:xfrm>
            <a:off x="1022231" y="3566612"/>
            <a:ext cx="2743200" cy="1029522"/>
          </a:xfrm>
          <a:prstGeom prst="rect">
            <a:avLst/>
          </a:prstGeom>
        </p:spPr>
      </p:pic>
      <p:pic>
        <p:nvPicPr>
          <p:cNvPr id="15" name="Imagem 15">
            <a:extLst>
              <a:ext uri="{FF2B5EF4-FFF2-40B4-BE49-F238E27FC236}">
                <a16:creationId xmlns:a16="http://schemas.microsoft.com/office/drawing/2014/main" id="{3BC147E8-CF47-A269-6891-7132A398DE93}"/>
              </a:ext>
            </a:extLst>
          </p:cNvPr>
          <p:cNvPicPr>
            <a:picLocks noChangeAspect="1"/>
          </p:cNvPicPr>
          <p:nvPr/>
        </p:nvPicPr>
        <p:blipFill>
          <a:blip r:embed="rId8"/>
          <a:stretch>
            <a:fillRect/>
          </a:stretch>
        </p:blipFill>
        <p:spPr>
          <a:xfrm>
            <a:off x="5658928" y="3935901"/>
            <a:ext cx="2743200" cy="916358"/>
          </a:xfrm>
          <a:prstGeom prst="rect">
            <a:avLst/>
          </a:prstGeom>
        </p:spPr>
      </p:pic>
    </p:spTree>
    <p:extLst>
      <p:ext uri="{BB962C8B-B14F-4D97-AF65-F5344CB8AC3E}">
        <p14:creationId xmlns:p14="http://schemas.microsoft.com/office/powerpoint/2010/main" val="216105749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Time</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230</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3" name="Texto Explicativo: Seta para Baixo 2">
            <a:extLst>
              <a:ext uri="{FF2B5EF4-FFF2-40B4-BE49-F238E27FC236}">
                <a16:creationId xmlns:a16="http://schemas.microsoft.com/office/drawing/2014/main" id="{5663C05B-AB8B-D6D9-A2F1-6662ACAA8A87}"/>
              </a:ext>
            </a:extLst>
          </p:cNvPr>
          <p:cNvSpPr/>
          <p:nvPr/>
        </p:nvSpPr>
        <p:spPr>
          <a:xfrm>
            <a:off x="2008718" y="2252133"/>
            <a:ext cx="3026833" cy="645583"/>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ano que cursou matéria</a:t>
            </a:r>
          </a:p>
        </p:txBody>
      </p:sp>
      <p:sp>
        <p:nvSpPr>
          <p:cNvPr id="12" name="Texto Explicativo: Seta para Baixo 11">
            <a:extLst>
              <a:ext uri="{FF2B5EF4-FFF2-40B4-BE49-F238E27FC236}">
                <a16:creationId xmlns:a16="http://schemas.microsoft.com/office/drawing/2014/main" id="{3A1B33C6-BE81-3BCD-212D-27E958906CED}"/>
              </a:ext>
            </a:extLst>
          </p:cNvPr>
          <p:cNvSpPr/>
          <p:nvPr/>
        </p:nvSpPr>
        <p:spPr>
          <a:xfrm>
            <a:off x="167217" y="3342214"/>
            <a:ext cx="2010833" cy="645584"/>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coordenador</a:t>
            </a:r>
          </a:p>
        </p:txBody>
      </p:sp>
    </p:spTree>
    <p:extLst>
      <p:ext uri="{BB962C8B-B14F-4D97-AF65-F5344CB8AC3E}">
        <p14:creationId xmlns:p14="http://schemas.microsoft.com/office/powerpoint/2010/main" val="22794617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up-to-date</a:t>
            </a: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300008" y="3127966"/>
            <a:ext cx="2677582" cy="582083"/>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Update imediato</a:t>
            </a:r>
          </a:p>
        </p:txBody>
      </p:sp>
      <p:pic>
        <p:nvPicPr>
          <p:cNvPr id="3" name="Imagem 4" descr="Interface gráfica do usuário&#10;&#10;Descrição gerada automaticamente">
            <a:extLst>
              <a:ext uri="{FF2B5EF4-FFF2-40B4-BE49-F238E27FC236}">
                <a16:creationId xmlns:a16="http://schemas.microsoft.com/office/drawing/2014/main" id="{5CB6A2AD-6083-7892-798B-6A9E37968332}"/>
              </a:ext>
            </a:extLst>
          </p:cNvPr>
          <p:cNvPicPr>
            <a:picLocks noChangeAspect="1"/>
          </p:cNvPicPr>
          <p:nvPr/>
        </p:nvPicPr>
        <p:blipFill>
          <a:blip r:embed="rId4"/>
          <a:stretch>
            <a:fillRect/>
          </a:stretch>
        </p:blipFill>
        <p:spPr>
          <a:xfrm>
            <a:off x="5412317" y="424391"/>
            <a:ext cx="3335866" cy="1892300"/>
          </a:xfrm>
          <a:prstGeom prst="rect">
            <a:avLst/>
          </a:prstGeom>
        </p:spPr>
      </p:pic>
      <p:pic>
        <p:nvPicPr>
          <p:cNvPr id="5" name="Imagem 5">
            <a:extLst>
              <a:ext uri="{FF2B5EF4-FFF2-40B4-BE49-F238E27FC236}">
                <a16:creationId xmlns:a16="http://schemas.microsoft.com/office/drawing/2014/main" id="{B4D5EE9D-16B0-3F9A-E9B8-C3875AB52372}"/>
              </a:ext>
            </a:extLst>
          </p:cNvPr>
          <p:cNvPicPr>
            <a:picLocks noChangeAspect="1"/>
          </p:cNvPicPr>
          <p:nvPr/>
        </p:nvPicPr>
        <p:blipFill>
          <a:blip r:embed="rId5"/>
          <a:stretch>
            <a:fillRect/>
          </a:stretch>
        </p:blipFill>
        <p:spPr>
          <a:xfrm>
            <a:off x="6904566" y="3525308"/>
            <a:ext cx="2351617" cy="1320800"/>
          </a:xfrm>
          <a:prstGeom prst="rect">
            <a:avLst/>
          </a:prstGeom>
        </p:spPr>
      </p:pic>
    </p:spTree>
    <p:extLst>
      <p:ext uri="{BB962C8B-B14F-4D97-AF65-F5344CB8AC3E}">
        <p14:creationId xmlns:p14="http://schemas.microsoft.com/office/powerpoint/2010/main" val="38980907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a:extLst>
              <a:ext uri="{FF2B5EF4-FFF2-40B4-BE49-F238E27FC236}">
                <a16:creationId xmlns:a16="http://schemas.microsoft.com/office/drawing/2014/main" id="{400A5E06-B5D1-8F61-9804-934A75E9667B}"/>
              </a:ext>
            </a:extLst>
          </p:cNvPr>
          <p:cNvPicPr>
            <a:picLocks noChangeAspect="1"/>
          </p:cNvPicPr>
          <p:nvPr/>
        </p:nvPicPr>
        <p:blipFill>
          <a:blip r:embed="rId3"/>
          <a:stretch>
            <a:fillRect/>
          </a:stretch>
        </p:blipFill>
        <p:spPr>
          <a:xfrm>
            <a:off x="141288" y="1356783"/>
            <a:ext cx="1156759" cy="121285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Disponibilidade</a:t>
            </a:r>
            <a:r>
              <a:rPr lang="en-US" sz="2000">
                <a:solidFill>
                  <a:schemeClr val="bg1">
                    <a:lumMod val="75000"/>
                  </a:schemeClr>
                </a:solidFill>
                <a:latin typeface="Calibri"/>
                <a:cs typeface="Calibri"/>
              </a:rPr>
              <a:t> de info up-to-date</a:t>
            </a:r>
          </a:p>
          <a:p>
            <a:pPr marL="342900" indent="-342900" algn="just">
              <a:lnSpc>
                <a:spcPct val="114999"/>
              </a:lnSpc>
              <a:spcBef>
                <a:spcPts val="1000"/>
              </a:spcBef>
              <a:buChar char="•"/>
            </a:pPr>
            <a:r>
              <a:rPr lang="en-US" sz="2000">
                <a:solidFill>
                  <a:schemeClr val="tx1"/>
                </a:solidFill>
                <a:latin typeface="Calibri"/>
                <a:cs typeface="Calibri"/>
              </a:rPr>
              <a:t>Economia de </a:t>
            </a:r>
            <a:r>
              <a:rPr lang="en-US" sz="2000" err="1">
                <a:solidFill>
                  <a:schemeClr val="tx1"/>
                </a:solidFill>
                <a:latin typeface="Calibri"/>
                <a:cs typeface="Calibri"/>
              </a:rPr>
              <a:t>escala</a:t>
            </a:r>
          </a:p>
        </p:txBody>
      </p:sp>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3971925" y="3530133"/>
            <a:ext cx="3185582" cy="582083"/>
          </a:xfrm>
          <a:prstGeom prst="wedgeRoundRectCallout">
            <a:avLst/>
          </a:prstGeom>
          <a:solidFill>
            <a:srgbClr val="780707"/>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Operacional &amp; Gerenciamento</a:t>
            </a:r>
          </a:p>
        </p:txBody>
      </p:sp>
      <p:pic>
        <p:nvPicPr>
          <p:cNvPr id="6" name="Imagem 6" descr="Ícone&#10;&#10;Descrição gerada automaticamente">
            <a:extLst>
              <a:ext uri="{FF2B5EF4-FFF2-40B4-BE49-F238E27FC236}">
                <a16:creationId xmlns:a16="http://schemas.microsoft.com/office/drawing/2014/main" id="{400D5B3E-364D-9CEC-9D2F-700443482022}"/>
              </a:ext>
            </a:extLst>
          </p:cNvPr>
          <p:cNvPicPr>
            <a:picLocks noChangeAspect="1"/>
          </p:cNvPicPr>
          <p:nvPr/>
        </p:nvPicPr>
        <p:blipFill rotWithShape="1">
          <a:blip r:embed="rId4"/>
          <a:srcRect l="12500" r="41667" b="-690"/>
          <a:stretch/>
        </p:blipFill>
        <p:spPr>
          <a:xfrm>
            <a:off x="6714067" y="3006725"/>
            <a:ext cx="561891" cy="707026"/>
          </a:xfrm>
          <a:prstGeom prst="rect">
            <a:avLst/>
          </a:prstGeom>
        </p:spPr>
      </p:pic>
      <p:pic>
        <p:nvPicPr>
          <p:cNvPr id="5" name="Imagem 7" descr="Uma imagem contendo Ícone&#10;&#10;Descrição gerada automaticamente">
            <a:extLst>
              <a:ext uri="{FF2B5EF4-FFF2-40B4-BE49-F238E27FC236}">
                <a16:creationId xmlns:a16="http://schemas.microsoft.com/office/drawing/2014/main" id="{177911B1-9817-D45E-A1BA-705E91BBFDD7}"/>
              </a:ext>
            </a:extLst>
          </p:cNvPr>
          <p:cNvPicPr>
            <a:picLocks noChangeAspect="1"/>
          </p:cNvPicPr>
          <p:nvPr/>
        </p:nvPicPr>
        <p:blipFill>
          <a:blip r:embed="rId5"/>
          <a:stretch>
            <a:fillRect/>
          </a:stretch>
        </p:blipFill>
        <p:spPr>
          <a:xfrm>
            <a:off x="5295900" y="297391"/>
            <a:ext cx="3621616" cy="2040466"/>
          </a:xfrm>
          <a:prstGeom prst="rect">
            <a:avLst/>
          </a:prstGeom>
        </p:spPr>
      </p:pic>
      <p:sp>
        <p:nvSpPr>
          <p:cNvPr id="11" name="Retângulo: Cantos Arredondados 10">
            <a:extLst>
              <a:ext uri="{FF2B5EF4-FFF2-40B4-BE49-F238E27FC236}">
                <a16:creationId xmlns:a16="http://schemas.microsoft.com/office/drawing/2014/main" id="{C93DD9F7-08A3-14DD-9A8A-86525E229A66}"/>
              </a:ext>
            </a:extLst>
          </p:cNvPr>
          <p:cNvSpPr/>
          <p:nvPr/>
        </p:nvSpPr>
        <p:spPr>
          <a:xfrm>
            <a:off x="7332134" y="2008716"/>
            <a:ext cx="1598082" cy="328083"/>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cs typeface="Arial"/>
              </a:rPr>
              <a:t>Consolidação</a:t>
            </a:r>
            <a:endParaRPr lang="pt-BR"/>
          </a:p>
        </p:txBody>
      </p:sp>
      <p:sp>
        <p:nvSpPr>
          <p:cNvPr id="12" name="Balão de Fala: Retângulo com Cantos Arredondados 11">
            <a:extLst>
              <a:ext uri="{FF2B5EF4-FFF2-40B4-BE49-F238E27FC236}">
                <a16:creationId xmlns:a16="http://schemas.microsoft.com/office/drawing/2014/main" id="{1DDE2CD2-5D74-8FEF-BC7A-B2EAFCFA4D3C}"/>
              </a:ext>
            </a:extLst>
          </p:cNvPr>
          <p:cNvSpPr/>
          <p:nvPr/>
        </p:nvSpPr>
        <p:spPr>
          <a:xfrm>
            <a:off x="7400925" y="4165132"/>
            <a:ext cx="1280582" cy="497417"/>
          </a:xfrm>
          <a:prstGeom prst="wedgeRoundRectCallout">
            <a:avLst/>
          </a:prstGeom>
          <a:ln>
            <a:solidFill>
              <a:srgbClr val="780707"/>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1800" err="1">
                <a:latin typeface="Calibri"/>
                <a:ea typeface="Calibri"/>
                <a:cs typeface="Calibri"/>
              </a:rPr>
              <a:t>Overlap</a:t>
            </a:r>
          </a:p>
        </p:txBody>
      </p:sp>
      <p:sp>
        <p:nvSpPr>
          <p:cNvPr id="13" name="Seta: para Baixo 12">
            <a:extLst>
              <a:ext uri="{FF2B5EF4-FFF2-40B4-BE49-F238E27FC236}">
                <a16:creationId xmlns:a16="http://schemas.microsoft.com/office/drawing/2014/main" id="{4CC6DFE3-0D5F-AD09-ACE6-A27BF6E3CAEA}"/>
              </a:ext>
            </a:extLst>
          </p:cNvPr>
          <p:cNvSpPr/>
          <p:nvPr/>
        </p:nvSpPr>
        <p:spPr>
          <a:xfrm>
            <a:off x="7208349" y="2971545"/>
            <a:ext cx="381000" cy="952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4" name="Seta: para Baixo 13">
            <a:extLst>
              <a:ext uri="{FF2B5EF4-FFF2-40B4-BE49-F238E27FC236}">
                <a16:creationId xmlns:a16="http://schemas.microsoft.com/office/drawing/2014/main" id="{2BEE5405-0773-F04A-FC1F-E528B2C3D0B4}"/>
              </a:ext>
            </a:extLst>
          </p:cNvPr>
          <p:cNvSpPr/>
          <p:nvPr/>
        </p:nvSpPr>
        <p:spPr>
          <a:xfrm>
            <a:off x="8467765" y="3966378"/>
            <a:ext cx="232834" cy="698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pic>
        <p:nvPicPr>
          <p:cNvPr id="9" name="Imagem 9" descr="Ícone&#10;&#10;Descrição gerada automaticamente">
            <a:extLst>
              <a:ext uri="{FF2B5EF4-FFF2-40B4-BE49-F238E27FC236}">
                <a16:creationId xmlns:a16="http://schemas.microsoft.com/office/drawing/2014/main" id="{0D3E9BDB-56A4-6044-80F1-10B1B97967C0}"/>
              </a:ext>
            </a:extLst>
          </p:cNvPr>
          <p:cNvPicPr>
            <a:picLocks noChangeAspect="1"/>
          </p:cNvPicPr>
          <p:nvPr/>
        </p:nvPicPr>
        <p:blipFill>
          <a:blip r:embed="rId6"/>
          <a:stretch>
            <a:fillRect/>
          </a:stretch>
        </p:blipFill>
        <p:spPr>
          <a:xfrm>
            <a:off x="1686455" y="4168247"/>
            <a:ext cx="1410759" cy="744009"/>
          </a:xfrm>
          <a:prstGeom prst="rect">
            <a:avLst/>
          </a:prstGeom>
        </p:spPr>
      </p:pic>
      <p:pic>
        <p:nvPicPr>
          <p:cNvPr id="10" name="Imagem 14">
            <a:extLst>
              <a:ext uri="{FF2B5EF4-FFF2-40B4-BE49-F238E27FC236}">
                <a16:creationId xmlns:a16="http://schemas.microsoft.com/office/drawing/2014/main" id="{D6D04D91-272E-B0C7-5214-EAA17D7559EA}"/>
              </a:ext>
            </a:extLst>
          </p:cNvPr>
          <p:cNvPicPr>
            <a:picLocks noChangeAspect="1"/>
          </p:cNvPicPr>
          <p:nvPr/>
        </p:nvPicPr>
        <p:blipFill rotWithShape="1">
          <a:blip r:embed="rId7"/>
          <a:srcRect l="12429" r="22589" b="-508"/>
          <a:stretch/>
        </p:blipFill>
        <p:spPr>
          <a:xfrm>
            <a:off x="596900" y="2128309"/>
            <a:ext cx="2435923" cy="2104011"/>
          </a:xfrm>
          <a:prstGeom prst="rect">
            <a:avLst/>
          </a:prstGeom>
        </p:spPr>
      </p:pic>
    </p:spTree>
    <p:extLst>
      <p:ext uri="{BB962C8B-B14F-4D97-AF65-F5344CB8AC3E}">
        <p14:creationId xmlns:p14="http://schemas.microsoft.com/office/powerpoint/2010/main" val="15501793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Quando </a:t>
            </a:r>
            <a:r>
              <a:rPr lang="en-US" sz="4400" b="1" err="1">
                <a:solidFill>
                  <a:srgbClr val="EA4E60"/>
                </a:solidFill>
                <a:latin typeface="Century Gothic"/>
              </a:rPr>
              <a:t>não</a:t>
            </a:r>
            <a:r>
              <a:rPr lang="en-US" sz="4400" b="1">
                <a:solidFill>
                  <a:srgbClr val="EA4E60"/>
                </a:solidFill>
                <a:latin typeface="Century Gothic"/>
              </a:rPr>
              <a:t> usar um SGBD?</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0282831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7" name="Retângulo: Cantos Arredondados 6">
            <a:extLst>
              <a:ext uri="{FF2B5EF4-FFF2-40B4-BE49-F238E27FC236}">
                <a16:creationId xmlns:a16="http://schemas.microsoft.com/office/drawing/2014/main" id="{6EFB74BE-561B-AA84-1990-B9BF64581C84}"/>
              </a:ext>
            </a:extLst>
          </p:cNvPr>
          <p:cNvSpPr/>
          <p:nvPr/>
        </p:nvSpPr>
        <p:spPr>
          <a:xfrm>
            <a:off x="6231467" y="1479549"/>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Custo de overhead</a:t>
            </a:r>
          </a:p>
        </p:txBody>
      </p:sp>
      <p:sp>
        <p:nvSpPr>
          <p:cNvPr id="11" name="Retângulo: Cantos Arredondados 10">
            <a:extLst>
              <a:ext uri="{FF2B5EF4-FFF2-40B4-BE49-F238E27FC236}">
                <a16:creationId xmlns:a16="http://schemas.microsoft.com/office/drawing/2014/main" id="{DF3DF4D7-C5BE-CBD7-9AFE-CECCAB153A91}"/>
              </a:ext>
            </a:extLst>
          </p:cNvPr>
          <p:cNvSpPr/>
          <p:nvPr/>
        </p:nvSpPr>
        <p:spPr>
          <a:xfrm>
            <a:off x="3130549" y="3553882"/>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Calibri"/>
              </a:rPr>
              <a:t>Custo-benefício</a:t>
            </a:r>
          </a:p>
        </p:txBody>
      </p:sp>
      <p:sp>
        <p:nvSpPr>
          <p:cNvPr id="9" name="Seta: de Cima para Baixo 8">
            <a:extLst>
              <a:ext uri="{FF2B5EF4-FFF2-40B4-BE49-F238E27FC236}">
                <a16:creationId xmlns:a16="http://schemas.microsoft.com/office/drawing/2014/main" id="{9167E359-3D9E-2422-6D6F-4B3DBA1E0AD8}"/>
              </a:ext>
            </a:extLst>
          </p:cNvPr>
          <p:cNvSpPr/>
          <p:nvPr/>
        </p:nvSpPr>
        <p:spPr>
          <a:xfrm>
            <a:off x="5784891" y="1238715"/>
            <a:ext cx="328083" cy="3153832"/>
          </a:xfrm>
          <a:prstGeom prst="up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pic>
        <p:nvPicPr>
          <p:cNvPr id="12" name="Imagem 6" descr="Ícone&#10;&#10;Descrição gerada automaticamente">
            <a:extLst>
              <a:ext uri="{FF2B5EF4-FFF2-40B4-BE49-F238E27FC236}">
                <a16:creationId xmlns:a16="http://schemas.microsoft.com/office/drawing/2014/main" id="{014929AC-B078-1EA7-9084-F8523027A0BE}"/>
              </a:ext>
            </a:extLst>
          </p:cNvPr>
          <p:cNvPicPr>
            <a:picLocks noChangeAspect="1"/>
          </p:cNvPicPr>
          <p:nvPr/>
        </p:nvPicPr>
        <p:blipFill rotWithShape="1">
          <a:blip r:embed="rId4"/>
          <a:srcRect l="12500" r="41667" b="-690"/>
          <a:stretch/>
        </p:blipFill>
        <p:spPr>
          <a:xfrm>
            <a:off x="5458884" y="1465792"/>
            <a:ext cx="360808" cy="484776"/>
          </a:xfrm>
          <a:prstGeom prst="rect">
            <a:avLst/>
          </a:prstGeom>
        </p:spPr>
      </p:pic>
      <p:pic>
        <p:nvPicPr>
          <p:cNvPr id="17" name="Imagem 6" descr="Ícone&#10;&#10;Descrição gerada automaticamente">
            <a:extLst>
              <a:ext uri="{FF2B5EF4-FFF2-40B4-BE49-F238E27FC236}">
                <a16:creationId xmlns:a16="http://schemas.microsoft.com/office/drawing/2014/main" id="{882A2AAB-6AF4-3137-15B4-FC8F26C24FD8}"/>
              </a:ext>
            </a:extLst>
          </p:cNvPr>
          <p:cNvPicPr>
            <a:picLocks noChangeAspect="1"/>
          </p:cNvPicPr>
          <p:nvPr/>
        </p:nvPicPr>
        <p:blipFill rotWithShape="1">
          <a:blip r:embed="rId4"/>
          <a:srcRect l="12500" r="41667" b="-690"/>
          <a:stretch/>
        </p:blipFill>
        <p:spPr>
          <a:xfrm>
            <a:off x="6115049" y="1677458"/>
            <a:ext cx="360808" cy="484776"/>
          </a:xfrm>
          <a:prstGeom prst="rect">
            <a:avLst/>
          </a:prstGeom>
        </p:spPr>
      </p:pic>
      <p:pic>
        <p:nvPicPr>
          <p:cNvPr id="18" name="Imagem 6" descr="Ícone&#10;&#10;Descrição gerada automaticamente">
            <a:extLst>
              <a:ext uri="{FF2B5EF4-FFF2-40B4-BE49-F238E27FC236}">
                <a16:creationId xmlns:a16="http://schemas.microsoft.com/office/drawing/2014/main" id="{1BF0B2AB-8867-AEB2-231D-894FA7C18873}"/>
              </a:ext>
            </a:extLst>
          </p:cNvPr>
          <p:cNvPicPr>
            <a:picLocks noChangeAspect="1"/>
          </p:cNvPicPr>
          <p:nvPr/>
        </p:nvPicPr>
        <p:blipFill rotWithShape="1">
          <a:blip r:embed="rId4"/>
          <a:srcRect l="12500" r="41667" b="-690"/>
          <a:stretch/>
        </p:blipFill>
        <p:spPr>
          <a:xfrm>
            <a:off x="5638800" y="820208"/>
            <a:ext cx="360808" cy="484776"/>
          </a:xfrm>
          <a:prstGeom prst="rect">
            <a:avLst/>
          </a:prstGeom>
        </p:spPr>
      </p:pic>
    </p:spTree>
    <p:extLst>
      <p:ext uri="{BB962C8B-B14F-4D97-AF65-F5344CB8AC3E}">
        <p14:creationId xmlns:p14="http://schemas.microsoft.com/office/powerpoint/2010/main" val="36558468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338299"/>
            <a:ext cx="5222900" cy="2226451"/>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Investimento </a:t>
            </a:r>
            <a:r>
              <a:rPr lang="en-US" sz="2000" err="1">
                <a:solidFill>
                  <a:srgbClr val="040A24"/>
                </a:solidFill>
                <a:latin typeface="Calibri"/>
                <a:cs typeface="Calibri"/>
              </a:rPr>
              <a:t>inicial</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Generelidade</a:t>
            </a:r>
            <a:r>
              <a:rPr lang="en-US" sz="2000">
                <a:solidFill>
                  <a:srgbClr val="040A24"/>
                </a:solidFill>
                <a:latin typeface="Calibri"/>
                <a:cs typeface="Calibri"/>
              </a:rPr>
              <a:t> </a:t>
            </a:r>
            <a:r>
              <a:rPr lang="en-US" sz="2000" err="1">
                <a:solidFill>
                  <a:srgbClr val="040A24"/>
                </a:solidFill>
                <a:latin typeface="Calibri"/>
                <a:cs typeface="Calibri"/>
              </a:rPr>
              <a:t>na</a:t>
            </a:r>
            <a:r>
              <a:rPr lang="en-US" sz="2000">
                <a:solidFill>
                  <a:srgbClr val="040A24"/>
                </a:solidFill>
                <a:latin typeface="Calibri"/>
                <a:cs typeface="Calibri"/>
              </a:rPr>
              <a:t> </a:t>
            </a:r>
            <a:r>
              <a:rPr lang="en-US" sz="2000" err="1">
                <a:solidFill>
                  <a:srgbClr val="040A24"/>
                </a:solidFill>
                <a:latin typeface="Calibri"/>
                <a:cs typeface="Calibri"/>
              </a:rPr>
              <a:t>definição</a:t>
            </a:r>
            <a:r>
              <a:rPr lang="en-US" sz="2000">
                <a:solidFill>
                  <a:srgbClr val="040A24"/>
                </a:solidFill>
                <a:latin typeface="Calibri"/>
                <a:cs typeface="Calibri"/>
              </a:rPr>
              <a:t> e </a:t>
            </a:r>
            <a:r>
              <a:rPr lang="en-US" sz="2000" err="1">
                <a:solidFill>
                  <a:srgbClr val="040A24"/>
                </a:solidFill>
                <a:latin typeface="Calibri"/>
                <a:cs typeface="Calibri"/>
              </a:rPr>
              <a:t>processamento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Segurança, </a:t>
            </a:r>
            <a:r>
              <a:rPr lang="en-US" sz="2000" err="1">
                <a:solidFill>
                  <a:srgbClr val="040A24"/>
                </a:solidFill>
                <a:latin typeface="Calibri"/>
                <a:cs typeface="Calibri"/>
              </a:rPr>
              <a:t>controle</a:t>
            </a:r>
            <a:r>
              <a:rPr lang="en-US" sz="2000">
                <a:solidFill>
                  <a:srgbClr val="040A24"/>
                </a:solidFill>
                <a:latin typeface="Calibri"/>
                <a:cs typeface="Calibri"/>
              </a:rPr>
              <a:t> de </a:t>
            </a:r>
            <a:r>
              <a:rPr lang="en-US" sz="2000" err="1">
                <a:solidFill>
                  <a:srgbClr val="040A24"/>
                </a:solidFill>
                <a:latin typeface="Calibri"/>
                <a:cs typeface="Calibri"/>
              </a:rPr>
              <a:t>concorrência</a:t>
            </a:r>
            <a:r>
              <a:rPr lang="en-US" sz="2000">
                <a:solidFill>
                  <a:srgbClr val="040A24"/>
                </a:solidFill>
                <a:latin typeface="Calibri"/>
                <a:cs typeface="Calibri"/>
              </a:rPr>
              <a:t>, recovery, </a:t>
            </a:r>
            <a:r>
              <a:rPr lang="en-US" sz="2000" err="1">
                <a:solidFill>
                  <a:srgbClr val="040A24"/>
                </a:solidFill>
                <a:latin typeface="Calibri"/>
                <a:cs typeface="Calibri"/>
              </a:rPr>
              <a:t>funções</a:t>
            </a:r>
            <a:r>
              <a:rPr lang="en-US" sz="2000">
                <a:solidFill>
                  <a:srgbClr val="040A24"/>
                </a:solidFill>
                <a:latin typeface="Calibri"/>
                <a:cs typeface="Calibri"/>
              </a:rPr>
              <a:t> de </a:t>
            </a:r>
            <a:r>
              <a:rPr lang="en-US" sz="2000" err="1">
                <a:solidFill>
                  <a:srgbClr val="040A24"/>
                </a:solidFill>
                <a:latin typeface="Calibri"/>
                <a:cs typeface="Calibri"/>
              </a:rPr>
              <a:t>integridade</a:t>
            </a:r>
            <a:endParaRPr lang="en-US" sz="2000">
              <a:solidFill>
                <a:srgbClr val="040A24"/>
              </a:solidFill>
              <a:latin typeface="Calibri"/>
              <a:cs typeface="Calibri"/>
            </a:endParaRPr>
          </a:p>
          <a:p>
            <a:pPr algn="just">
              <a:lnSpc>
                <a:spcPct val="114999"/>
              </a:lnSpc>
              <a:spcBef>
                <a:spcPts val="1000"/>
              </a:spcBef>
            </a:pPr>
            <a:endParaRPr lang="en-US" sz="2000">
              <a:solidFill>
                <a:srgbClr val="040A24"/>
              </a:solidFill>
              <a:latin typeface="Calibri"/>
              <a:cs typeface="Calibri"/>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88216" y="2188632"/>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Custo</a:t>
            </a:r>
          </a:p>
        </p:txBody>
      </p:sp>
    </p:spTree>
    <p:extLst>
      <p:ext uri="{BB962C8B-B14F-4D97-AF65-F5344CB8AC3E}">
        <p14:creationId xmlns:p14="http://schemas.microsoft.com/office/powerpoint/2010/main" val="9530841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Então quando não usar?</a:t>
            </a:r>
            <a:endParaRPr lang="pt-B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45883" y="4485215"/>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Situações</a:t>
            </a:r>
          </a:p>
        </p:txBody>
      </p:sp>
      <p:grpSp>
        <p:nvGrpSpPr>
          <p:cNvPr id="18" name="Agrupar 17">
            <a:extLst>
              <a:ext uri="{FF2B5EF4-FFF2-40B4-BE49-F238E27FC236}">
                <a16:creationId xmlns:a16="http://schemas.microsoft.com/office/drawing/2014/main" id="{C38689C6-8D84-605B-74A0-79FE31940CCC}"/>
              </a:ext>
            </a:extLst>
          </p:cNvPr>
          <p:cNvGrpSpPr/>
          <p:nvPr/>
        </p:nvGrpSpPr>
        <p:grpSpPr>
          <a:xfrm>
            <a:off x="6527800" y="749300"/>
            <a:ext cx="1957916" cy="1481665"/>
            <a:chOff x="6601883" y="865717"/>
            <a:chExt cx="1957916" cy="1481665"/>
          </a:xfrm>
        </p:grpSpPr>
        <p:sp>
          <p:nvSpPr>
            <p:cNvPr id="6" name="Retângulo: Cantos Arredondados 5">
              <a:extLst>
                <a:ext uri="{FF2B5EF4-FFF2-40B4-BE49-F238E27FC236}">
                  <a16:creationId xmlns:a16="http://schemas.microsoft.com/office/drawing/2014/main" id="{7F6ADB74-949B-F7A4-FFBB-D3FC580399B6}"/>
                </a:ext>
              </a:extLst>
            </p:cNvPr>
            <p:cNvSpPr/>
            <p:nvPr/>
          </p:nvSpPr>
          <p:spPr>
            <a:xfrm>
              <a:off x="6601883" y="865717"/>
              <a:ext cx="1957916" cy="14816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A99A0CAB-8DF6-7A72-D841-016F524BD39B}"/>
                </a:ext>
              </a:extLst>
            </p:cNvPr>
            <p:cNvSpPr/>
            <p:nvPr/>
          </p:nvSpPr>
          <p:spPr>
            <a:xfrm>
              <a:off x="6750049" y="1013883"/>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BD Simples</a:t>
              </a:r>
              <a:endParaRPr lang="pt-BR"/>
            </a:p>
          </p:txBody>
        </p:sp>
        <p:sp>
          <p:nvSpPr>
            <p:cNvPr id="10" name="Retângulo: Cantos Arredondados 9">
              <a:extLst>
                <a:ext uri="{FF2B5EF4-FFF2-40B4-BE49-F238E27FC236}">
                  <a16:creationId xmlns:a16="http://schemas.microsoft.com/office/drawing/2014/main" id="{A5C0BA68-BC1A-FD34-0B42-E07432B8D5A2}"/>
                </a:ext>
              </a:extLst>
            </p:cNvPr>
            <p:cNvSpPr/>
            <p:nvPr/>
          </p:nvSpPr>
          <p:spPr>
            <a:xfrm>
              <a:off x="6750048" y="1648882"/>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0 mudanças</a:t>
              </a:r>
              <a:endParaRPr lang="pt-BR"/>
            </a:p>
          </p:txBody>
        </p:sp>
      </p:grpSp>
      <p:grpSp>
        <p:nvGrpSpPr>
          <p:cNvPr id="16" name="Agrupar 15">
            <a:extLst>
              <a:ext uri="{FF2B5EF4-FFF2-40B4-BE49-F238E27FC236}">
                <a16:creationId xmlns:a16="http://schemas.microsoft.com/office/drawing/2014/main" id="{F01C6823-C475-D66E-B85A-73BE8EEF5B37}"/>
              </a:ext>
            </a:extLst>
          </p:cNvPr>
          <p:cNvGrpSpPr/>
          <p:nvPr/>
        </p:nvGrpSpPr>
        <p:grpSpPr>
          <a:xfrm>
            <a:off x="3342215" y="378883"/>
            <a:ext cx="1957916" cy="1481665"/>
            <a:chOff x="3553882" y="463550"/>
            <a:chExt cx="1957916" cy="1481665"/>
          </a:xfrm>
        </p:grpSpPr>
        <p:sp>
          <p:nvSpPr>
            <p:cNvPr id="11" name="Retângulo: Cantos Arredondados 10">
              <a:extLst>
                <a:ext uri="{FF2B5EF4-FFF2-40B4-BE49-F238E27FC236}">
                  <a16:creationId xmlns:a16="http://schemas.microsoft.com/office/drawing/2014/main" id="{FBA57A8C-92B4-B82D-D4BD-8CFF3AC2AC43}"/>
                </a:ext>
              </a:extLst>
            </p:cNvPr>
            <p:cNvSpPr/>
            <p:nvPr/>
          </p:nvSpPr>
          <p:spPr>
            <a:xfrm>
              <a:off x="3553882" y="463550"/>
              <a:ext cx="1957916" cy="1481665"/>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6D5426C3-A5A0-A5CA-F6D8-7DD329F7475D}"/>
                </a:ext>
              </a:extLst>
            </p:cNvPr>
            <p:cNvSpPr/>
            <p:nvPr/>
          </p:nvSpPr>
          <p:spPr>
            <a:xfrm>
              <a:off x="3723215" y="1299632"/>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Real-time</a:t>
              </a:r>
              <a:endParaRPr lang="pt-BR"/>
            </a:p>
          </p:txBody>
        </p:sp>
        <p:sp>
          <p:nvSpPr>
            <p:cNvPr id="13" name="Retângulo: Cantos Arredondados 12">
              <a:extLst>
                <a:ext uri="{FF2B5EF4-FFF2-40B4-BE49-F238E27FC236}">
                  <a16:creationId xmlns:a16="http://schemas.microsoft.com/office/drawing/2014/main" id="{F20EA7C8-7149-4042-92A1-484A26D10640}"/>
                </a:ext>
              </a:extLst>
            </p:cNvPr>
            <p:cNvSpPr/>
            <p:nvPr/>
          </p:nvSpPr>
          <p:spPr>
            <a:xfrm>
              <a:off x="3723214" y="696381"/>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App rigorosas</a:t>
              </a:r>
              <a:endParaRPr lang="pt-BR"/>
            </a:p>
          </p:txBody>
        </p:sp>
      </p:grpSp>
      <p:sp>
        <p:nvSpPr>
          <p:cNvPr id="14" name="Retângulo: Cantos Arredondados 13">
            <a:extLst>
              <a:ext uri="{FF2B5EF4-FFF2-40B4-BE49-F238E27FC236}">
                <a16:creationId xmlns:a16="http://schemas.microsoft.com/office/drawing/2014/main" id="{C6084360-7C03-7DF7-1173-E68FFBB88B8A}"/>
              </a:ext>
            </a:extLst>
          </p:cNvPr>
          <p:cNvSpPr/>
          <p:nvPr/>
        </p:nvSpPr>
        <p:spPr>
          <a:xfrm>
            <a:off x="6601881" y="3194048"/>
            <a:ext cx="1682749" cy="1121832"/>
          </a:xfrm>
          <a:prstGeom prst="round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Embedded</a:t>
            </a:r>
            <a:r>
              <a:rPr lang="pt-BR">
                <a:cs typeface="Arial"/>
              </a:rPr>
              <a:t> Systems</a:t>
            </a:r>
            <a:endParaRPr lang="pt-BR"/>
          </a:p>
        </p:txBody>
      </p:sp>
      <p:sp>
        <p:nvSpPr>
          <p:cNvPr id="15" name="Retângulo: Cantos Arredondados 14">
            <a:extLst>
              <a:ext uri="{FF2B5EF4-FFF2-40B4-BE49-F238E27FC236}">
                <a16:creationId xmlns:a16="http://schemas.microsoft.com/office/drawing/2014/main" id="{98BA9F5B-2C80-2012-2E81-CF311F08D565}"/>
              </a:ext>
            </a:extLst>
          </p:cNvPr>
          <p:cNvSpPr/>
          <p:nvPr/>
        </p:nvSpPr>
        <p:spPr>
          <a:xfrm>
            <a:off x="2559047" y="3490381"/>
            <a:ext cx="1682750" cy="878416"/>
          </a:xfrm>
          <a:prstGeom prst="round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Acesso unário</a:t>
            </a:r>
          </a:p>
        </p:txBody>
      </p:sp>
      <p:pic>
        <p:nvPicPr>
          <p:cNvPr id="7" name="Imagem 7">
            <a:extLst>
              <a:ext uri="{FF2B5EF4-FFF2-40B4-BE49-F238E27FC236}">
                <a16:creationId xmlns:a16="http://schemas.microsoft.com/office/drawing/2014/main" id="{F57DC13E-2137-A4C5-B809-2FD1EE279EAB}"/>
              </a:ext>
            </a:extLst>
          </p:cNvPr>
          <p:cNvPicPr>
            <a:picLocks noChangeAspect="1"/>
          </p:cNvPicPr>
          <p:nvPr/>
        </p:nvPicPr>
        <p:blipFill>
          <a:blip r:embed="rId4"/>
          <a:stretch>
            <a:fillRect/>
          </a:stretch>
        </p:blipFill>
        <p:spPr>
          <a:xfrm>
            <a:off x="3740150" y="2350558"/>
            <a:ext cx="3579283" cy="1998133"/>
          </a:xfrm>
          <a:prstGeom prst="rect">
            <a:avLst/>
          </a:prstGeom>
        </p:spPr>
      </p:pic>
      <p:pic>
        <p:nvPicPr>
          <p:cNvPr id="8" name="Imagem 15" descr="Ícone&#10;&#10;Descrição gerada automaticamente">
            <a:extLst>
              <a:ext uri="{FF2B5EF4-FFF2-40B4-BE49-F238E27FC236}">
                <a16:creationId xmlns:a16="http://schemas.microsoft.com/office/drawing/2014/main" id="{77AB7D03-C740-697D-8A47-E8C2FB3B83C8}"/>
              </a:ext>
            </a:extLst>
          </p:cNvPr>
          <p:cNvPicPr>
            <a:picLocks noChangeAspect="1"/>
          </p:cNvPicPr>
          <p:nvPr/>
        </p:nvPicPr>
        <p:blipFill rotWithShape="1">
          <a:blip r:embed="rId5"/>
          <a:srcRect l="11583" r="29730" b="-2414"/>
          <a:stretch/>
        </p:blipFill>
        <p:spPr>
          <a:xfrm>
            <a:off x="4745567" y="350308"/>
            <a:ext cx="1567577" cy="1548547"/>
          </a:xfrm>
          <a:prstGeom prst="rect">
            <a:avLst/>
          </a:prstGeom>
        </p:spPr>
      </p:pic>
      <p:pic>
        <p:nvPicPr>
          <p:cNvPr id="17" name="Imagem 17">
            <a:extLst>
              <a:ext uri="{FF2B5EF4-FFF2-40B4-BE49-F238E27FC236}">
                <a16:creationId xmlns:a16="http://schemas.microsoft.com/office/drawing/2014/main" id="{42797574-FCC3-1865-764B-6C57A1B0FCED}"/>
              </a:ext>
            </a:extLst>
          </p:cNvPr>
          <p:cNvPicPr>
            <a:picLocks noChangeAspect="1"/>
          </p:cNvPicPr>
          <p:nvPr/>
        </p:nvPicPr>
        <p:blipFill>
          <a:blip r:embed="rId6"/>
          <a:stretch>
            <a:fillRect/>
          </a:stretch>
        </p:blipFill>
        <p:spPr>
          <a:xfrm>
            <a:off x="7846482" y="1630891"/>
            <a:ext cx="1388534" cy="770467"/>
          </a:xfrm>
          <a:prstGeom prst="rect">
            <a:avLst/>
          </a:prstGeom>
        </p:spPr>
      </p:pic>
    </p:spTree>
    <p:extLst>
      <p:ext uri="{BB962C8B-B14F-4D97-AF65-F5344CB8AC3E}">
        <p14:creationId xmlns:p14="http://schemas.microsoft.com/office/powerpoint/2010/main" val="16766582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Real World</a:t>
            </a:r>
          </a:p>
        </p:txBody>
      </p:sp>
      <p:grpSp>
        <p:nvGrpSpPr>
          <p:cNvPr id="23" name="Agrupar 22">
            <a:extLst>
              <a:ext uri="{FF2B5EF4-FFF2-40B4-BE49-F238E27FC236}">
                <a16:creationId xmlns:a16="http://schemas.microsoft.com/office/drawing/2014/main" id="{BA44B312-45DF-721B-0A48-682A908F21E0}"/>
              </a:ext>
            </a:extLst>
          </p:cNvPr>
          <p:cNvGrpSpPr/>
          <p:nvPr/>
        </p:nvGrpSpPr>
        <p:grpSpPr>
          <a:xfrm>
            <a:off x="4068233" y="264047"/>
            <a:ext cx="3145377" cy="1997912"/>
            <a:chOff x="4068233" y="264047"/>
            <a:chExt cx="3145377" cy="1997912"/>
          </a:xfrm>
        </p:grpSpPr>
        <p:pic>
          <p:nvPicPr>
            <p:cNvPr id="19" name="Imagem 19">
              <a:extLst>
                <a:ext uri="{FF2B5EF4-FFF2-40B4-BE49-F238E27FC236}">
                  <a16:creationId xmlns:a16="http://schemas.microsoft.com/office/drawing/2014/main" id="{C72DBFDC-BFDB-D6CB-AA74-A8CF31C293A4}"/>
                </a:ext>
              </a:extLst>
            </p:cNvPr>
            <p:cNvPicPr>
              <a:picLocks noChangeAspect="1"/>
            </p:cNvPicPr>
            <p:nvPr/>
          </p:nvPicPr>
          <p:blipFill rotWithShape="1">
            <a:blip r:embed="rId4"/>
            <a:srcRect t="463" r="-386" b="21256"/>
            <a:stretch/>
          </p:blipFill>
          <p:spPr>
            <a:xfrm>
              <a:off x="4946650" y="857841"/>
              <a:ext cx="2266960" cy="1404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Imagem 20">
              <a:extLst>
                <a:ext uri="{FF2B5EF4-FFF2-40B4-BE49-F238E27FC236}">
                  <a16:creationId xmlns:a16="http://schemas.microsoft.com/office/drawing/2014/main" id="{5B0C5D2C-9E15-85D2-3035-1A6346DEF195}"/>
                </a:ext>
              </a:extLst>
            </p:cNvPr>
            <p:cNvPicPr>
              <a:picLocks noChangeAspect="1"/>
            </p:cNvPicPr>
            <p:nvPr/>
          </p:nvPicPr>
          <p:blipFill>
            <a:blip r:embed="rId5"/>
            <a:stretch>
              <a:fillRect/>
            </a:stretch>
          </p:blipFill>
          <p:spPr>
            <a:xfrm>
              <a:off x="4068233" y="264047"/>
              <a:ext cx="2203450" cy="741903"/>
            </a:xfrm>
            <a:prstGeom prst="rect">
              <a:avLst/>
            </a:prstGeom>
          </p:spPr>
        </p:pic>
      </p:grpSp>
      <p:grpSp>
        <p:nvGrpSpPr>
          <p:cNvPr id="27" name="Agrupar 26">
            <a:extLst>
              <a:ext uri="{FF2B5EF4-FFF2-40B4-BE49-F238E27FC236}">
                <a16:creationId xmlns:a16="http://schemas.microsoft.com/office/drawing/2014/main" id="{73918AB0-F517-F360-156B-35E6FB7B77EF}"/>
              </a:ext>
            </a:extLst>
          </p:cNvPr>
          <p:cNvGrpSpPr/>
          <p:nvPr/>
        </p:nvGrpSpPr>
        <p:grpSpPr>
          <a:xfrm>
            <a:off x="2935817" y="2709968"/>
            <a:ext cx="2690246" cy="2071579"/>
            <a:chOff x="2935817" y="2709968"/>
            <a:chExt cx="2690246" cy="2071579"/>
          </a:xfrm>
        </p:grpSpPr>
        <p:pic>
          <p:nvPicPr>
            <p:cNvPr id="21" name="Imagem 21">
              <a:extLst>
                <a:ext uri="{FF2B5EF4-FFF2-40B4-BE49-F238E27FC236}">
                  <a16:creationId xmlns:a16="http://schemas.microsoft.com/office/drawing/2014/main" id="{1346FBCE-9C24-AB56-7F5A-4B59DDF77EFD}"/>
                </a:ext>
              </a:extLst>
            </p:cNvPr>
            <p:cNvPicPr>
              <a:picLocks noChangeAspect="1"/>
            </p:cNvPicPr>
            <p:nvPr/>
          </p:nvPicPr>
          <p:blipFill rotWithShape="1">
            <a:blip r:embed="rId6"/>
            <a:srcRect l="2317" r="-386" b="-730"/>
            <a:stretch/>
          </p:blipFill>
          <p:spPr>
            <a:xfrm>
              <a:off x="2935817" y="2709968"/>
              <a:ext cx="2690246" cy="1469882"/>
            </a:xfrm>
            <a:prstGeom prst="rect">
              <a:avLst/>
            </a:prstGeom>
          </p:spPr>
        </p:pic>
        <p:sp>
          <p:nvSpPr>
            <p:cNvPr id="24" name="Retângulo: Cantos Arredondados 23">
              <a:extLst>
                <a:ext uri="{FF2B5EF4-FFF2-40B4-BE49-F238E27FC236}">
                  <a16:creationId xmlns:a16="http://schemas.microsoft.com/office/drawing/2014/main" id="{D031AA44-53C4-5268-13C3-5B36139C0385}"/>
                </a:ext>
              </a:extLst>
            </p:cNvPr>
            <p:cNvSpPr/>
            <p:nvPr/>
          </p:nvSpPr>
          <p:spPr>
            <a:xfrm>
              <a:off x="3119965" y="4411131"/>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COMUTAÇÃO</a:t>
              </a:r>
            </a:p>
          </p:txBody>
        </p:sp>
      </p:grpSp>
      <p:grpSp>
        <p:nvGrpSpPr>
          <p:cNvPr id="26" name="Agrupar 25">
            <a:extLst>
              <a:ext uri="{FF2B5EF4-FFF2-40B4-BE49-F238E27FC236}">
                <a16:creationId xmlns:a16="http://schemas.microsoft.com/office/drawing/2014/main" id="{AF9F1845-18D4-5FCA-314C-E2BD01F48950}"/>
              </a:ext>
            </a:extLst>
          </p:cNvPr>
          <p:cNvGrpSpPr/>
          <p:nvPr/>
        </p:nvGrpSpPr>
        <p:grpSpPr>
          <a:xfrm>
            <a:off x="6079067" y="2749547"/>
            <a:ext cx="2743200" cy="2151576"/>
            <a:chOff x="6079067" y="2749547"/>
            <a:chExt cx="2743200" cy="2151576"/>
          </a:xfrm>
        </p:grpSpPr>
        <p:sp>
          <p:nvSpPr>
            <p:cNvPr id="25" name="Retângulo: Cantos Arredondados 24">
              <a:extLst>
                <a:ext uri="{FF2B5EF4-FFF2-40B4-BE49-F238E27FC236}">
                  <a16:creationId xmlns:a16="http://schemas.microsoft.com/office/drawing/2014/main" id="{4874B971-C801-9F88-C8A3-80AC0B34FDAF}"/>
                </a:ext>
              </a:extLst>
            </p:cNvPr>
            <p:cNvSpPr/>
            <p:nvPr/>
          </p:nvSpPr>
          <p:spPr>
            <a:xfrm>
              <a:off x="6421965" y="2749547"/>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GIS Systems</a:t>
              </a:r>
            </a:p>
          </p:txBody>
        </p:sp>
        <p:pic>
          <p:nvPicPr>
            <p:cNvPr id="22" name="Imagem 22">
              <a:extLst>
                <a:ext uri="{FF2B5EF4-FFF2-40B4-BE49-F238E27FC236}">
                  <a16:creationId xmlns:a16="http://schemas.microsoft.com/office/drawing/2014/main" id="{14CCD42A-BA69-A3F5-11E0-80365F61A487}"/>
                </a:ext>
              </a:extLst>
            </p:cNvPr>
            <p:cNvPicPr>
              <a:picLocks noChangeAspect="1"/>
            </p:cNvPicPr>
            <p:nvPr/>
          </p:nvPicPr>
          <p:blipFill>
            <a:blip r:embed="rId7"/>
            <a:stretch>
              <a:fillRect/>
            </a:stretch>
          </p:blipFill>
          <p:spPr>
            <a:xfrm>
              <a:off x="6079067" y="3205710"/>
              <a:ext cx="2743200" cy="1695413"/>
            </a:xfrm>
            <a:prstGeom prst="rect">
              <a:avLst/>
            </a:prstGeom>
          </p:spPr>
        </p:pic>
      </p:grpSp>
    </p:spTree>
    <p:extLst>
      <p:ext uri="{BB962C8B-B14F-4D97-AF65-F5344CB8AC3E}">
        <p14:creationId xmlns:p14="http://schemas.microsoft.com/office/powerpoint/2010/main" val="397642009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7</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Introdução</a:t>
            </a:r>
            <a:r>
              <a:rPr lang="en-US" sz="4000" b="1">
                <a:solidFill>
                  <a:srgbClr val="EA4E60"/>
                </a:solidFill>
                <a:latin typeface="Century Gothic"/>
                <a:ea typeface="Century Gothic"/>
                <a:cs typeface="Century Gothic"/>
              </a:rPr>
              <a:t> à </a:t>
            </a:r>
            <a:r>
              <a:rPr lang="en-US" sz="4000" b="1" err="1">
                <a:solidFill>
                  <a:srgbClr val="EA4E60"/>
                </a:solidFill>
                <a:latin typeface="Century Gothic"/>
                <a:ea typeface="Century Gothic"/>
                <a:cs typeface="Century Gothic"/>
              </a:rPr>
              <a:t>Modelagem</a:t>
            </a:r>
            <a:r>
              <a:rPr lang="en-US" sz="4000" b="1">
                <a:solidFill>
                  <a:srgbClr val="EA4E60"/>
                </a:solidFill>
                <a:latin typeface="Century Gothic"/>
                <a:ea typeface="Century Gothic"/>
                <a:cs typeface="Century Gothic"/>
              </a:rPr>
              <a:t> de Banco de Dados e SQL</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4666424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239</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825139703"/>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920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5400" b="1">
                <a:solidFill>
                  <a:srgbClr val="EA4E60"/>
                </a:solidFill>
                <a:latin typeface="Century Gothic"/>
                <a:ea typeface="Century Gothic"/>
                <a:cs typeface="Century Gothic"/>
              </a:rPr>
              <a:t>O que </a:t>
            </a:r>
            <a:r>
              <a:rPr lang="en-US" sz="5400" b="1" err="1">
                <a:solidFill>
                  <a:srgbClr val="EA4E60"/>
                </a:solidFill>
                <a:latin typeface="Century Gothic"/>
                <a:ea typeface="Century Gothic"/>
                <a:cs typeface="Century Gothic"/>
              </a:rPr>
              <a:t>são</a:t>
            </a:r>
            <a:r>
              <a:rPr lang="en-US" sz="5400" b="1">
                <a:solidFill>
                  <a:srgbClr val="EA4E60"/>
                </a:solidFill>
                <a:latin typeface="Century Gothic"/>
                <a:ea typeface="Century Gothic"/>
                <a:cs typeface="Century Gothic"/>
              </a:rPr>
              <a:t> banco de dados?</a:t>
            </a:r>
            <a:endParaRPr lang="pt-BR" sz="2000"/>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24</a:t>
            </a:fld>
            <a:r>
              <a:rPr lang="en-US">
                <a:solidFill>
                  <a:srgbClr val="EA4E60"/>
                </a:solidFill>
              </a:rPr>
              <a:t>]</a:t>
            </a:r>
            <a:endParaRPr>
              <a:solidFill>
                <a:srgbClr val="EA4E60"/>
              </a:solidFill>
            </a:endParaRPr>
          </a:p>
        </p:txBody>
      </p:sp>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3083" y="2664484"/>
            <a:ext cx="1582947" cy="1604513"/>
          </a:xfrm>
          <a:prstGeom prst="rect">
            <a:avLst/>
          </a:prstGeom>
        </p:spPr>
      </p:pic>
      <p:pic>
        <p:nvPicPr>
          <p:cNvPr id="8" name="Gráfico 2" descr="Banco de dados com preenchimento sólido">
            <a:extLst>
              <a:ext uri="{FF2B5EF4-FFF2-40B4-BE49-F238E27FC236}">
                <a16:creationId xmlns:a16="http://schemas.microsoft.com/office/drawing/2014/main" id="{6A755B0A-28D1-15C8-FC1D-DA7D23BC5A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6705" y="3246766"/>
            <a:ext cx="1550598" cy="1572164"/>
          </a:xfrm>
          <a:prstGeom prst="rect">
            <a:avLst/>
          </a:prstGeom>
        </p:spPr>
      </p:pic>
      <p:pic>
        <p:nvPicPr>
          <p:cNvPr id="9" name="Gráfico 2" descr="Banco de dados com preenchimento sólido">
            <a:extLst>
              <a:ext uri="{FF2B5EF4-FFF2-40B4-BE49-F238E27FC236}">
                <a16:creationId xmlns:a16="http://schemas.microsoft.com/office/drawing/2014/main" id="{FA7D4C98-75D9-3F37-B0BE-D603A64CE0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6574" y="3343814"/>
            <a:ext cx="1582947" cy="1604513"/>
          </a:xfrm>
          <a:prstGeom prst="rect">
            <a:avLst/>
          </a:prstGeom>
        </p:spPr>
      </p:pic>
    </p:spTree>
    <p:extLst>
      <p:ext uri="{BB962C8B-B14F-4D97-AF65-F5344CB8AC3E}">
        <p14:creationId xmlns:p14="http://schemas.microsoft.com/office/powerpoint/2010/main" val="22760760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Por que </a:t>
            </a:r>
            <a:r>
              <a:rPr lang="en-US" sz="4000" b="1" err="1">
                <a:solidFill>
                  <a:srgbClr val="EA4E60"/>
                </a:solidFill>
                <a:latin typeface="Century Gothic"/>
                <a:ea typeface="Century Gothic"/>
                <a:cs typeface="Century Gothic"/>
              </a:rPr>
              <a:t>modelar</a:t>
            </a:r>
            <a:r>
              <a:rPr lang="en-US" sz="4000" b="1">
                <a:solidFill>
                  <a:srgbClr val="EA4E60"/>
                </a:solidFill>
                <a:latin typeface="Century Gothic"/>
                <a:ea typeface="Century Gothic"/>
                <a:cs typeface="Century Gothic"/>
              </a:rPr>
              <a:t>?</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240</a:t>
            </a:fld>
            <a:r>
              <a:rPr lang="en-US"/>
              <a:t>]</a:t>
            </a:r>
            <a:endParaRPr/>
          </a:p>
        </p:txBody>
      </p:sp>
      <p:pic>
        <p:nvPicPr>
          <p:cNvPr id="57" name="Gráfico 4">
            <a:extLst>
              <a:ext uri="{FF2B5EF4-FFF2-40B4-BE49-F238E27FC236}">
                <a16:creationId xmlns:a16="http://schemas.microsoft.com/office/drawing/2014/main" id="{0CD4BDB7-40C2-9175-E362-01203C6F33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335" y="2210520"/>
            <a:ext cx="4022066" cy="4043632"/>
          </a:xfrm>
          <a:prstGeom prst="rect">
            <a:avLst/>
          </a:prstGeom>
        </p:spPr>
      </p:pic>
      <p:pic>
        <p:nvPicPr>
          <p:cNvPr id="58" name="Gráfico 5" descr="Laptop com telefone e calculadora">
            <a:extLst>
              <a:ext uri="{FF2B5EF4-FFF2-40B4-BE49-F238E27FC236}">
                <a16:creationId xmlns:a16="http://schemas.microsoft.com/office/drawing/2014/main" id="{85204300-AD96-1DC4-C9F3-C5ACD4A22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4184" y="3278038"/>
            <a:ext cx="2016425" cy="2016425"/>
          </a:xfrm>
          <a:prstGeom prst="rect">
            <a:avLst/>
          </a:prstGeom>
        </p:spPr>
      </p:pic>
      <p:pic>
        <p:nvPicPr>
          <p:cNvPr id="59" name="Gráfico 10" descr="Um ônibus escolar">
            <a:extLst>
              <a:ext uri="{FF2B5EF4-FFF2-40B4-BE49-F238E27FC236}">
                <a16:creationId xmlns:a16="http://schemas.microsoft.com/office/drawing/2014/main" id="{0B8C57B7-D93D-8A1C-CC58-DF9D4D32CF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9514" y="3838754"/>
            <a:ext cx="1520406" cy="1520406"/>
          </a:xfrm>
          <a:prstGeom prst="rect">
            <a:avLst/>
          </a:prstGeom>
        </p:spPr>
      </p:pic>
      <p:pic>
        <p:nvPicPr>
          <p:cNvPr id="60" name="Gráfico 12" descr="Papel gráfico com calculadora, régua, realce e lápis">
            <a:extLst>
              <a:ext uri="{FF2B5EF4-FFF2-40B4-BE49-F238E27FC236}">
                <a16:creationId xmlns:a16="http://schemas.microsoft.com/office/drawing/2014/main" id="{D03E73C2-7A64-14AA-1561-2ACDC6A603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38231" y="1508057"/>
            <a:ext cx="2124255" cy="2124255"/>
          </a:xfrm>
          <a:prstGeom prst="rect">
            <a:avLst/>
          </a:prstGeom>
        </p:spPr>
      </p:pic>
      <p:pic>
        <p:nvPicPr>
          <p:cNvPr id="61" name="Gráfico 13" descr="Uma tesoura com botões">
            <a:extLst>
              <a:ext uri="{FF2B5EF4-FFF2-40B4-BE49-F238E27FC236}">
                <a16:creationId xmlns:a16="http://schemas.microsoft.com/office/drawing/2014/main" id="{18469D9A-ACE3-10ED-6549-BE27A2B8C9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3" y="990691"/>
            <a:ext cx="2555576" cy="2555576"/>
          </a:xfrm>
          <a:prstGeom prst="rect">
            <a:avLst/>
          </a:prstGeom>
        </p:spPr>
      </p:pic>
      <p:sp>
        <p:nvSpPr>
          <p:cNvPr id="62" name="Retângulo: Cantos Arredondados 61">
            <a:extLst>
              <a:ext uri="{FF2B5EF4-FFF2-40B4-BE49-F238E27FC236}">
                <a16:creationId xmlns:a16="http://schemas.microsoft.com/office/drawing/2014/main" id="{8F39405B-EF80-2713-FF7B-04E94CB90404}"/>
              </a:ext>
            </a:extLst>
          </p:cNvPr>
          <p:cNvSpPr/>
          <p:nvPr/>
        </p:nvSpPr>
        <p:spPr>
          <a:xfrm>
            <a:off x="2366234" y="2130805"/>
            <a:ext cx="2555575" cy="706288"/>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Construção</a:t>
            </a:r>
          </a:p>
          <a:p>
            <a:pPr algn="ctr"/>
            <a:r>
              <a:rPr lang="pt-BR" sz="2000">
                <a:latin typeface="Calibri"/>
                <a:cs typeface="Calibri"/>
              </a:rPr>
              <a:t>Plantas baixa</a:t>
            </a:r>
          </a:p>
        </p:txBody>
      </p:sp>
      <p:sp>
        <p:nvSpPr>
          <p:cNvPr id="63" name="Retângulo: Cantos Arredondados 62">
            <a:extLst>
              <a:ext uri="{FF2B5EF4-FFF2-40B4-BE49-F238E27FC236}">
                <a16:creationId xmlns:a16="http://schemas.microsoft.com/office/drawing/2014/main" id="{076A22BE-19E0-80E9-0AC3-1A582C5563FE}"/>
              </a:ext>
            </a:extLst>
          </p:cNvPr>
          <p:cNvSpPr/>
          <p:nvPr/>
        </p:nvSpPr>
        <p:spPr>
          <a:xfrm>
            <a:off x="3806366" y="1507387"/>
            <a:ext cx="2879065" cy="702891"/>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Desenvolvimento</a:t>
            </a:r>
          </a:p>
          <a:p>
            <a:pPr algn="ctr"/>
            <a:r>
              <a:rPr lang="pt-BR" sz="2000" err="1">
                <a:latin typeface="Calibri"/>
                <a:cs typeface="Calibri"/>
              </a:rPr>
              <a:t>Protótiopos</a:t>
            </a:r>
          </a:p>
        </p:txBody>
      </p:sp>
      <p:sp>
        <p:nvSpPr>
          <p:cNvPr id="64" name="Retângulo: Cantos Arredondados 63">
            <a:extLst>
              <a:ext uri="{FF2B5EF4-FFF2-40B4-BE49-F238E27FC236}">
                <a16:creationId xmlns:a16="http://schemas.microsoft.com/office/drawing/2014/main" id="{50992D1F-CA17-A654-AEF1-0E75235B4944}"/>
              </a:ext>
            </a:extLst>
          </p:cNvPr>
          <p:cNvSpPr/>
          <p:nvPr/>
        </p:nvSpPr>
        <p:spPr>
          <a:xfrm>
            <a:off x="5859932" y="994793"/>
            <a:ext cx="2674188" cy="661957"/>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Eletrônicos</a:t>
            </a:r>
            <a:endParaRPr lang="pt-BR" sz="1100">
              <a:latin typeface="Calibri"/>
              <a:cs typeface="Calibri"/>
            </a:endParaRPr>
          </a:p>
          <a:p>
            <a:pPr algn="ctr"/>
            <a:r>
              <a:rPr lang="pt-BR" sz="2000">
                <a:latin typeface="Calibri"/>
                <a:cs typeface="Calibri"/>
              </a:rPr>
              <a:t>Esquema de circuitos</a:t>
            </a:r>
          </a:p>
        </p:txBody>
      </p:sp>
      <p:sp>
        <p:nvSpPr>
          <p:cNvPr id="55" name="CaixaDeTexto 54">
            <a:extLst>
              <a:ext uri="{FF2B5EF4-FFF2-40B4-BE49-F238E27FC236}">
                <a16:creationId xmlns:a16="http://schemas.microsoft.com/office/drawing/2014/main" id="{844D7FA3-DE55-CB11-6FB6-BFF017BDE042}"/>
              </a:ext>
            </a:extLst>
          </p:cNvPr>
          <p:cNvSpPr txBox="1"/>
          <p:nvPr/>
        </p:nvSpPr>
        <p:spPr>
          <a:xfrm>
            <a:off x="2925233" y="3158067"/>
            <a:ext cx="37909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Compreensão do sistema</a:t>
            </a:r>
          </a:p>
        </p:txBody>
      </p:sp>
    </p:spTree>
    <p:extLst>
      <p:ext uri="{BB962C8B-B14F-4D97-AF65-F5344CB8AC3E}">
        <p14:creationId xmlns:p14="http://schemas.microsoft.com/office/powerpoint/2010/main" val="24300903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F3C242B7-EB7F-2680-CA51-1B1B1E35366F}"/>
              </a:ext>
            </a:extLst>
          </p:cNvPr>
          <p:cNvSpPr/>
          <p:nvPr/>
        </p:nvSpPr>
        <p:spPr>
          <a:xfrm>
            <a:off x="5067301" y="2686050"/>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Calibri"/>
              </a:rPr>
              <a:t>Representação</a:t>
            </a:r>
          </a:p>
        </p:txBody>
      </p:sp>
      <p:sp>
        <p:nvSpPr>
          <p:cNvPr id="9" name="Retângulo: Cantos Arredondados 8">
            <a:extLst>
              <a:ext uri="{FF2B5EF4-FFF2-40B4-BE49-F238E27FC236}">
                <a16:creationId xmlns:a16="http://schemas.microsoft.com/office/drawing/2014/main" id="{CA669901-64EA-D7F0-7D36-26590E048A1A}"/>
              </a:ext>
            </a:extLst>
          </p:cNvPr>
          <p:cNvSpPr/>
          <p:nvPr/>
        </p:nvSpPr>
        <p:spPr>
          <a:xfrm>
            <a:off x="2950633" y="3458633"/>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Modelo</a:t>
            </a:r>
          </a:p>
        </p:txBody>
      </p:sp>
      <p:sp>
        <p:nvSpPr>
          <p:cNvPr id="10" name="Retângulo: Cantos Arredondados 9">
            <a:extLst>
              <a:ext uri="{FF2B5EF4-FFF2-40B4-BE49-F238E27FC236}">
                <a16:creationId xmlns:a16="http://schemas.microsoft.com/office/drawing/2014/main" id="{FDCF40A3-40E7-23AD-BDCE-C3D00A1C6CE4}"/>
              </a:ext>
            </a:extLst>
          </p:cNvPr>
          <p:cNvSpPr/>
          <p:nvPr/>
        </p:nvSpPr>
        <p:spPr>
          <a:xfrm>
            <a:off x="4993216" y="4188883"/>
            <a:ext cx="359833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Referência</a:t>
            </a:r>
          </a:p>
        </p:txBody>
      </p:sp>
      <p:pic>
        <p:nvPicPr>
          <p:cNvPr id="8" name="Imagem 15" descr="Uma imagem contendo Círculo&#10;&#10;Descrição gerada automaticamente">
            <a:extLst>
              <a:ext uri="{FF2B5EF4-FFF2-40B4-BE49-F238E27FC236}">
                <a16:creationId xmlns:a16="http://schemas.microsoft.com/office/drawing/2014/main" id="{A2DC2057-C59B-1A8A-7AD0-60D1D65604FF}"/>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2" name="Retângulo: Cantos Arredondados 11">
            <a:extLst>
              <a:ext uri="{FF2B5EF4-FFF2-40B4-BE49-F238E27FC236}">
                <a16:creationId xmlns:a16="http://schemas.microsoft.com/office/drawing/2014/main" id="{98056814-4144-1BBB-710D-1F9CC2712D01}"/>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9964243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grpSp>
        <p:nvGrpSpPr>
          <p:cNvPr id="7" name="Agrupar 6">
            <a:extLst>
              <a:ext uri="{FF2B5EF4-FFF2-40B4-BE49-F238E27FC236}">
                <a16:creationId xmlns:a16="http://schemas.microsoft.com/office/drawing/2014/main" id="{F85E7E17-7322-6BBD-2B9F-BD8856BDDED3}"/>
              </a:ext>
            </a:extLst>
          </p:cNvPr>
          <p:cNvGrpSpPr/>
          <p:nvPr/>
        </p:nvGrpSpPr>
        <p:grpSpPr>
          <a:xfrm>
            <a:off x="2802466" y="2622549"/>
            <a:ext cx="6021915" cy="1905000"/>
            <a:chOff x="2315633" y="2908299"/>
            <a:chExt cx="6021915" cy="1905000"/>
          </a:xfrm>
        </p:grpSpPr>
        <p:sp>
          <p:nvSpPr>
            <p:cNvPr id="6" name="Retângulo: Cantos Arredondados 5">
              <a:extLst>
                <a:ext uri="{FF2B5EF4-FFF2-40B4-BE49-F238E27FC236}">
                  <a16:creationId xmlns:a16="http://schemas.microsoft.com/office/drawing/2014/main" id="{2CC3E33D-F38D-9877-E470-12CD0FC9E33A}"/>
                </a:ext>
              </a:extLst>
            </p:cNvPr>
            <p:cNvSpPr/>
            <p:nvPr/>
          </p:nvSpPr>
          <p:spPr>
            <a:xfrm>
              <a:off x="2315633" y="35962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Computacional</a:t>
              </a:r>
            </a:p>
          </p:txBody>
        </p:sp>
        <p:sp>
          <p:nvSpPr>
            <p:cNvPr id="10" name="Retângulo: Cantos Arredondados 9">
              <a:extLst>
                <a:ext uri="{FF2B5EF4-FFF2-40B4-BE49-F238E27FC236}">
                  <a16:creationId xmlns:a16="http://schemas.microsoft.com/office/drawing/2014/main" id="{BC317A0C-F61D-70AA-4258-B5B77CC43BFA}"/>
                </a:ext>
              </a:extLst>
            </p:cNvPr>
            <p:cNvSpPr/>
            <p:nvPr/>
          </p:nvSpPr>
          <p:spPr>
            <a:xfrm>
              <a:off x="5374217" y="36068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Conceitual</a:t>
              </a:r>
            </a:p>
          </p:txBody>
        </p:sp>
        <p:sp>
          <p:nvSpPr>
            <p:cNvPr id="11" name="Retângulo: Cantos Arredondados 10">
              <a:extLst>
                <a:ext uri="{FF2B5EF4-FFF2-40B4-BE49-F238E27FC236}">
                  <a16:creationId xmlns:a16="http://schemas.microsoft.com/office/drawing/2014/main" id="{7F95B0CC-6EE9-11D6-A0D3-547887A4A599}"/>
                </a:ext>
              </a:extLst>
            </p:cNvPr>
            <p:cNvSpPr/>
            <p:nvPr/>
          </p:nvSpPr>
          <p:spPr>
            <a:xfrm>
              <a:off x="5374217" y="42947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Matemática</a:t>
              </a:r>
            </a:p>
          </p:txBody>
        </p:sp>
        <p:sp>
          <p:nvSpPr>
            <p:cNvPr id="12" name="Retângulo: Cantos Arredondados 11">
              <a:extLst>
                <a:ext uri="{FF2B5EF4-FFF2-40B4-BE49-F238E27FC236}">
                  <a16:creationId xmlns:a16="http://schemas.microsoft.com/office/drawing/2014/main" id="{F6B5D0E3-474A-1E98-F01A-E44624A19359}"/>
                </a:ext>
              </a:extLst>
            </p:cNvPr>
            <p:cNvSpPr/>
            <p:nvPr/>
          </p:nvSpPr>
          <p:spPr>
            <a:xfrm>
              <a:off x="2315633" y="427355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Processo de negócios</a:t>
              </a:r>
            </a:p>
          </p:txBody>
        </p:sp>
        <p:sp>
          <p:nvSpPr>
            <p:cNvPr id="13" name="Retângulo: Cantos Arredondados 12">
              <a:extLst>
                <a:ext uri="{FF2B5EF4-FFF2-40B4-BE49-F238E27FC236}">
                  <a16:creationId xmlns:a16="http://schemas.microsoft.com/office/drawing/2014/main" id="{FDA391E5-75D8-99CB-230C-3CF839DE6C40}"/>
                </a:ext>
              </a:extLst>
            </p:cNvPr>
            <p:cNvSpPr/>
            <p:nvPr/>
          </p:nvSpPr>
          <p:spPr>
            <a:xfrm>
              <a:off x="2315633" y="29083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Software</a:t>
              </a:r>
            </a:p>
          </p:txBody>
        </p:sp>
        <p:sp>
          <p:nvSpPr>
            <p:cNvPr id="14" name="Retângulo: Cantos Arredondados 13">
              <a:extLst>
                <a:ext uri="{FF2B5EF4-FFF2-40B4-BE49-F238E27FC236}">
                  <a16:creationId xmlns:a16="http://schemas.microsoft.com/office/drawing/2014/main" id="{7300389D-E635-3311-42A7-F9CA26621FF3}"/>
                </a:ext>
              </a:extLst>
            </p:cNvPr>
            <p:cNvSpPr/>
            <p:nvPr/>
          </p:nvSpPr>
          <p:spPr>
            <a:xfrm>
              <a:off x="5374217" y="2908299"/>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Dados</a:t>
              </a:r>
            </a:p>
          </p:txBody>
        </p:sp>
      </p:grpSp>
      <p:pic>
        <p:nvPicPr>
          <p:cNvPr id="15" name="Imagem 15" descr="Uma imagem contendo Círculo&#10;&#10;Descrição gerada automaticamente">
            <a:extLst>
              <a:ext uri="{FF2B5EF4-FFF2-40B4-BE49-F238E27FC236}">
                <a16:creationId xmlns:a16="http://schemas.microsoft.com/office/drawing/2014/main" id="{3867C8CC-04B8-2F53-1F04-8B670CD60808}"/>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6" name="Retângulo: Cantos Arredondados 15">
            <a:extLst>
              <a:ext uri="{FF2B5EF4-FFF2-40B4-BE49-F238E27FC236}">
                <a16:creationId xmlns:a16="http://schemas.microsoft.com/office/drawing/2014/main" id="{84C1C33A-8522-BF30-DBC2-4EBC291CF66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4443637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75627353-FF56-755F-5805-A60B1C86D67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spTree>
    <p:extLst>
      <p:ext uri="{BB962C8B-B14F-4D97-AF65-F5344CB8AC3E}">
        <p14:creationId xmlns:p14="http://schemas.microsoft.com/office/powerpoint/2010/main" val="31907227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grpSp>
        <p:nvGrpSpPr>
          <p:cNvPr id="10" name="Agrupar 9">
            <a:extLst>
              <a:ext uri="{FF2B5EF4-FFF2-40B4-BE49-F238E27FC236}">
                <a16:creationId xmlns:a16="http://schemas.microsoft.com/office/drawing/2014/main" id="{9DF01EDE-FEF3-FF3A-5AA7-266E923B1869}"/>
              </a:ext>
            </a:extLst>
          </p:cNvPr>
          <p:cNvGrpSpPr/>
          <p:nvPr/>
        </p:nvGrpSpPr>
        <p:grpSpPr>
          <a:xfrm>
            <a:off x="4513772" y="4490530"/>
            <a:ext cx="3946583" cy="485235"/>
            <a:chOff x="4513772" y="4585780"/>
            <a:chExt cx="3946583" cy="485235"/>
          </a:xfrm>
        </p:grpSpPr>
        <p:sp>
          <p:nvSpPr>
            <p:cNvPr id="4" name="Retângulo: Cantos Arredondados 3">
              <a:extLst>
                <a:ext uri="{FF2B5EF4-FFF2-40B4-BE49-F238E27FC236}">
                  <a16:creationId xmlns:a16="http://schemas.microsoft.com/office/drawing/2014/main" id="{F3E2D170-722A-F8FD-463A-005A233625BB}"/>
                </a:ext>
              </a:extLst>
            </p:cNvPr>
            <p:cNvSpPr/>
            <p:nvPr/>
          </p:nvSpPr>
          <p:spPr>
            <a:xfrm>
              <a:off x="4513772"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Conceitual</a:t>
              </a:r>
              <a:endParaRPr lang="pt-BR"/>
            </a:p>
          </p:txBody>
        </p:sp>
        <p:sp>
          <p:nvSpPr>
            <p:cNvPr id="11" name="Retângulo: Cantos Arredondados 10">
              <a:extLst>
                <a:ext uri="{FF2B5EF4-FFF2-40B4-BE49-F238E27FC236}">
                  <a16:creationId xmlns:a16="http://schemas.microsoft.com/office/drawing/2014/main" id="{227BC641-CC97-21FD-DBDE-A6D77D14F31C}"/>
                </a:ext>
              </a:extLst>
            </p:cNvPr>
            <p:cNvSpPr/>
            <p:nvPr/>
          </p:nvSpPr>
          <p:spPr>
            <a:xfrm>
              <a:off x="7274224"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Físico</a:t>
              </a:r>
              <a:endParaRPr lang="pt-BR"/>
            </a:p>
          </p:txBody>
        </p:sp>
        <p:sp>
          <p:nvSpPr>
            <p:cNvPr id="8" name="Seta: da Esquerda para a Direita 7">
              <a:extLst>
                <a:ext uri="{FF2B5EF4-FFF2-40B4-BE49-F238E27FC236}">
                  <a16:creationId xmlns:a16="http://schemas.microsoft.com/office/drawing/2014/main" id="{33FFD95E-7AEB-C386-F24C-540F4EB382D3}"/>
                </a:ext>
              </a:extLst>
            </p:cNvPr>
            <p:cNvSpPr/>
            <p:nvPr/>
          </p:nvSpPr>
          <p:spPr>
            <a:xfrm>
              <a:off x="5885996" y="4585780"/>
              <a:ext cx="1218481" cy="485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Retângulo: Cantos Arredondados 11">
            <a:extLst>
              <a:ext uri="{FF2B5EF4-FFF2-40B4-BE49-F238E27FC236}">
                <a16:creationId xmlns:a16="http://schemas.microsoft.com/office/drawing/2014/main" id="{67FB8A9C-5F7A-807E-BEA9-178F29F7DF63}"/>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26927156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aphicFrame>
        <p:nvGraphicFramePr>
          <p:cNvPr id="13" name="Diagrama 13">
            <a:extLst>
              <a:ext uri="{FF2B5EF4-FFF2-40B4-BE49-F238E27FC236}">
                <a16:creationId xmlns:a16="http://schemas.microsoft.com/office/drawing/2014/main" id="{A9EA84F0-EB0E-BD79-4A7A-D134715CFF6A}"/>
              </a:ext>
            </a:extLst>
          </p:cNvPr>
          <p:cNvGraphicFramePr/>
          <p:nvPr>
            <p:extLst>
              <p:ext uri="{D42A27DB-BD31-4B8C-83A1-F6EECF244321}">
                <p14:modId xmlns:p14="http://schemas.microsoft.com/office/powerpoint/2010/main" val="3898963416"/>
              </p:ext>
            </p:extLst>
          </p:nvPr>
        </p:nvGraphicFramePr>
        <p:xfrm>
          <a:off x="2635251" y="1430866"/>
          <a:ext cx="6191248"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0929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Tree>
    <p:extLst>
      <p:ext uri="{BB962C8B-B14F-4D97-AF65-F5344CB8AC3E}">
        <p14:creationId xmlns:p14="http://schemas.microsoft.com/office/powerpoint/2010/main" val="32294687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(Unified Modeling Language)</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Tree>
    <p:extLst>
      <p:ext uri="{BB962C8B-B14F-4D97-AF65-F5344CB8AC3E}">
        <p14:creationId xmlns:p14="http://schemas.microsoft.com/office/powerpoint/2010/main" val="25064518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248</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6665570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249</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b="1"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907490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5714BC24-B1C2-559F-ECFB-B32F3541ECAE}"/>
              </a:ext>
            </a:extLst>
          </p:cNvPr>
          <p:cNvPicPr>
            <a:picLocks noChangeAspect="1"/>
          </p:cNvPicPr>
          <p:nvPr/>
        </p:nvPicPr>
        <p:blipFill>
          <a:blip r:embed="rId3"/>
          <a:stretch>
            <a:fillRect/>
          </a:stretch>
        </p:blipFill>
        <p:spPr>
          <a:xfrm>
            <a:off x="2618118" y="2867744"/>
            <a:ext cx="3918549" cy="2200813"/>
          </a:xfrm>
          <a:prstGeom prst="rect">
            <a:avLst/>
          </a:prstGeom>
        </p:spPr>
      </p:pic>
      <p:sp>
        <p:nvSpPr>
          <p:cNvPr id="3" name="Retângulo: Cantos Arredondados 2">
            <a:extLst>
              <a:ext uri="{FF2B5EF4-FFF2-40B4-BE49-F238E27FC236}">
                <a16:creationId xmlns:a16="http://schemas.microsoft.com/office/drawing/2014/main" id="{3978F6CD-D9ED-CEC0-DFA2-28520B471C2B}"/>
              </a:ext>
            </a:extLst>
          </p:cNvPr>
          <p:cNvSpPr/>
          <p:nvPr/>
        </p:nvSpPr>
        <p:spPr>
          <a:xfrm>
            <a:off x="4923527" y="1348956"/>
            <a:ext cx="2717319"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a:latin typeface="Calibri"/>
                <a:ea typeface="Calibri"/>
                <a:cs typeface="Arial"/>
              </a:rPr>
              <a:t>Negócios</a:t>
            </a:r>
            <a:endParaRPr lang="pt-BR" sz="2400">
              <a:latin typeface="Calibri"/>
              <a:ea typeface="Calibri"/>
              <a:cs typeface="Calibri"/>
            </a:endParaRPr>
          </a:p>
        </p:txBody>
      </p:sp>
      <p:sp>
        <p:nvSpPr>
          <p:cNvPr id="7" name="Retângulo: Cantos Arredondados 6">
            <a:extLst>
              <a:ext uri="{FF2B5EF4-FFF2-40B4-BE49-F238E27FC236}">
                <a16:creationId xmlns:a16="http://schemas.microsoft.com/office/drawing/2014/main" id="{86762EE1-102E-875C-8BBE-E677929309A2}"/>
              </a:ext>
            </a:extLst>
          </p:cNvPr>
          <p:cNvSpPr/>
          <p:nvPr/>
        </p:nvSpPr>
        <p:spPr>
          <a:xfrm>
            <a:off x="2001328" y="1823407"/>
            <a:ext cx="2717319" cy="431321"/>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E-commerce</a:t>
            </a:r>
            <a:endParaRPr lang="pt-BR" sz="2400">
              <a:latin typeface="Calibri"/>
              <a:ea typeface="Calibri"/>
              <a:cs typeface="Calibri"/>
            </a:endParaRPr>
          </a:p>
        </p:txBody>
      </p:sp>
      <p:sp>
        <p:nvSpPr>
          <p:cNvPr id="8" name="Retângulo: Cantos Arredondados 7">
            <a:extLst>
              <a:ext uri="{FF2B5EF4-FFF2-40B4-BE49-F238E27FC236}">
                <a16:creationId xmlns:a16="http://schemas.microsoft.com/office/drawing/2014/main" id="{D17F838F-26CD-56DF-8571-C16569AE7FF0}"/>
              </a:ext>
            </a:extLst>
          </p:cNvPr>
          <p:cNvSpPr/>
          <p:nvPr/>
        </p:nvSpPr>
        <p:spPr>
          <a:xfrm>
            <a:off x="254480" y="3570256"/>
            <a:ext cx="2652621" cy="398972"/>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Social Media</a:t>
            </a:r>
            <a:endParaRPr lang="pt-BR" sz="2400">
              <a:latin typeface="Calibri"/>
              <a:ea typeface="Calibri"/>
              <a:cs typeface="Calibri"/>
            </a:endParaRPr>
          </a:p>
        </p:txBody>
      </p:sp>
      <p:sp>
        <p:nvSpPr>
          <p:cNvPr id="9" name="Retângulo: Cantos Arredondados 8">
            <a:extLst>
              <a:ext uri="{FF2B5EF4-FFF2-40B4-BE49-F238E27FC236}">
                <a16:creationId xmlns:a16="http://schemas.microsoft.com/office/drawing/2014/main" id="{95A84704-F633-AE36-BC5F-C0513A51349D}"/>
              </a:ext>
            </a:extLst>
          </p:cNvPr>
          <p:cNvSpPr/>
          <p:nvPr/>
        </p:nvSpPr>
        <p:spPr>
          <a:xfrm>
            <a:off x="5764602" y="2190029"/>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Engenharia</a:t>
            </a:r>
            <a:endParaRPr lang="pt-BR"/>
          </a:p>
        </p:txBody>
      </p:sp>
      <p:sp>
        <p:nvSpPr>
          <p:cNvPr id="10" name="Retângulo: Cantos Arredondados 9">
            <a:extLst>
              <a:ext uri="{FF2B5EF4-FFF2-40B4-BE49-F238E27FC236}">
                <a16:creationId xmlns:a16="http://schemas.microsoft.com/office/drawing/2014/main" id="{0B7975E2-82A4-26CB-D39E-BD277EB1BA5B}"/>
              </a:ext>
            </a:extLst>
          </p:cNvPr>
          <p:cNvSpPr/>
          <p:nvPr/>
        </p:nvSpPr>
        <p:spPr>
          <a:xfrm>
            <a:off x="1052422" y="2567435"/>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Medicina</a:t>
            </a:r>
            <a:endParaRPr lang="pt-BR" sz="2400">
              <a:latin typeface="Calibri"/>
              <a:ea typeface="Calibri"/>
              <a:cs typeface="Calibri"/>
            </a:endParaRPr>
          </a:p>
        </p:txBody>
      </p:sp>
    </p:spTree>
    <p:extLst>
      <p:ext uri="{BB962C8B-B14F-4D97-AF65-F5344CB8AC3E}">
        <p14:creationId xmlns:p14="http://schemas.microsoft.com/office/powerpoint/2010/main" val="30872099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250</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13" name="Imagem 5">
            <a:extLst>
              <a:ext uri="{FF2B5EF4-FFF2-40B4-BE49-F238E27FC236}">
                <a16:creationId xmlns:a16="http://schemas.microsoft.com/office/drawing/2014/main" id="{5D84A7C9-1882-ED62-268F-205EF66715D8}"/>
              </a:ext>
            </a:extLst>
          </p:cNvPr>
          <p:cNvPicPr>
            <a:picLocks noChangeAspect="1"/>
          </p:cNvPicPr>
          <p:nvPr/>
        </p:nvPicPr>
        <p:blipFill>
          <a:blip r:embed="rId5"/>
          <a:stretch>
            <a:fillRect/>
          </a:stretch>
        </p:blipFill>
        <p:spPr>
          <a:xfrm>
            <a:off x="2616200" y="2575454"/>
            <a:ext cx="1477434" cy="913342"/>
          </a:xfrm>
          <a:prstGeom prst="rect">
            <a:avLst/>
          </a:prstGeom>
        </p:spPr>
      </p:pic>
      <p:sp>
        <p:nvSpPr>
          <p:cNvPr id="16" name="Balão de Fala: Retângulo com Cantos Arredondados 15">
            <a:extLst>
              <a:ext uri="{FF2B5EF4-FFF2-40B4-BE49-F238E27FC236}">
                <a16:creationId xmlns:a16="http://schemas.microsoft.com/office/drawing/2014/main" id="{FEB3CB37-8C48-4242-9604-81938F814806}"/>
              </a:ext>
            </a:extLst>
          </p:cNvPr>
          <p:cNvSpPr/>
          <p:nvPr/>
        </p:nvSpPr>
        <p:spPr>
          <a:xfrm>
            <a:off x="3321051" y="22654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latin typeface="Calibri"/>
                <a:cs typeface="Calibri"/>
              </a:rPr>
              <a:t>Entidade</a:t>
            </a:r>
          </a:p>
        </p:txBody>
      </p:sp>
    </p:spTree>
    <p:extLst>
      <p:ext uri="{BB962C8B-B14F-4D97-AF65-F5344CB8AC3E}">
        <p14:creationId xmlns:p14="http://schemas.microsoft.com/office/powerpoint/2010/main" val="17395566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sp>
        <p:nvSpPr>
          <p:cNvPr id="6" name="Balão de Fala: Retângulo com Cantos Arredondados 5">
            <a:extLst>
              <a:ext uri="{FF2B5EF4-FFF2-40B4-BE49-F238E27FC236}">
                <a16:creationId xmlns:a16="http://schemas.microsoft.com/office/drawing/2014/main" id="{FAE067BB-5D89-F7D6-8EEE-B788869C36A2}"/>
              </a:ext>
            </a:extLst>
          </p:cNvPr>
          <p:cNvSpPr/>
          <p:nvPr/>
        </p:nvSpPr>
        <p:spPr>
          <a:xfrm>
            <a:off x="4315884" y="178917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Atributo</a:t>
            </a:r>
          </a:p>
        </p:txBody>
      </p:sp>
    </p:spTree>
    <p:extLst>
      <p:ext uri="{BB962C8B-B14F-4D97-AF65-F5344CB8AC3E}">
        <p14:creationId xmlns:p14="http://schemas.microsoft.com/office/powerpoint/2010/main" val="35907399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9625220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253</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1657708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se explorarmos a 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pSp>
        <p:nvGrpSpPr>
          <p:cNvPr id="9" name="Agrupar 8">
            <a:extLst>
              <a:ext uri="{FF2B5EF4-FFF2-40B4-BE49-F238E27FC236}">
                <a16:creationId xmlns:a16="http://schemas.microsoft.com/office/drawing/2014/main" id="{342F7E9D-FC8A-AB8C-0746-3F3CC77B3EE8}"/>
              </a:ext>
            </a:extLst>
          </p:cNvPr>
          <p:cNvGrpSpPr/>
          <p:nvPr/>
        </p:nvGrpSpPr>
        <p:grpSpPr>
          <a:xfrm>
            <a:off x="3490382" y="2061634"/>
            <a:ext cx="4318000" cy="2772832"/>
            <a:chOff x="3490382" y="2061634"/>
            <a:chExt cx="4318000" cy="2772832"/>
          </a:xfrm>
        </p:grpSpPr>
        <p:sp>
          <p:nvSpPr>
            <p:cNvPr id="6" name="Retângulo: Cantos Arredondados 5">
              <a:extLst>
                <a:ext uri="{FF2B5EF4-FFF2-40B4-BE49-F238E27FC236}">
                  <a16:creationId xmlns:a16="http://schemas.microsoft.com/office/drawing/2014/main" id="{891E4C61-15E7-4D8F-9556-1E98CE2A2051}"/>
                </a:ext>
              </a:extLst>
            </p:cNvPr>
            <p:cNvSpPr/>
            <p:nvPr/>
          </p:nvSpPr>
          <p:spPr>
            <a:xfrm>
              <a:off x="3490383" y="2061634"/>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800">
                  <a:latin typeface="Calibri"/>
                  <a:cs typeface="Calibri"/>
                </a:rPr>
                <a:t>Instâncias</a:t>
              </a:r>
            </a:p>
          </p:txBody>
        </p:sp>
        <p:sp>
          <p:nvSpPr>
            <p:cNvPr id="12" name="Retângulo: Cantos Arredondados 11">
              <a:extLst>
                <a:ext uri="{FF2B5EF4-FFF2-40B4-BE49-F238E27FC236}">
                  <a16:creationId xmlns:a16="http://schemas.microsoft.com/office/drawing/2014/main" id="{0A6C886A-F483-4F3E-F4AC-4242E345289C}"/>
                </a:ext>
              </a:extLst>
            </p:cNvPr>
            <p:cNvSpPr/>
            <p:nvPr/>
          </p:nvSpPr>
          <p:spPr>
            <a:xfrm>
              <a:off x="3490383" y="2781300"/>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Multiplicidade</a:t>
              </a:r>
            </a:p>
          </p:txBody>
        </p:sp>
        <p:sp>
          <p:nvSpPr>
            <p:cNvPr id="13" name="Retângulo: Cantos Arredondados 12">
              <a:extLst>
                <a:ext uri="{FF2B5EF4-FFF2-40B4-BE49-F238E27FC236}">
                  <a16:creationId xmlns:a16="http://schemas.microsoft.com/office/drawing/2014/main" id="{C38F043F-A230-641D-3C39-66216348CAE2}"/>
                </a:ext>
              </a:extLst>
            </p:cNvPr>
            <p:cNvSpPr/>
            <p:nvPr/>
          </p:nvSpPr>
          <p:spPr>
            <a:xfrm>
              <a:off x="3490383" y="4199467"/>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Integridade de dados ...</a:t>
              </a:r>
            </a:p>
          </p:txBody>
        </p:sp>
        <p:sp>
          <p:nvSpPr>
            <p:cNvPr id="14" name="Retângulo: Cantos Arredondados 13">
              <a:extLst>
                <a:ext uri="{FF2B5EF4-FFF2-40B4-BE49-F238E27FC236}">
                  <a16:creationId xmlns:a16="http://schemas.microsoft.com/office/drawing/2014/main" id="{FA105993-B24E-0C53-E027-506DDBA21834}"/>
                </a:ext>
              </a:extLst>
            </p:cNvPr>
            <p:cNvSpPr/>
            <p:nvPr/>
          </p:nvSpPr>
          <p:spPr>
            <a:xfrm>
              <a:off x="3490382" y="3500966"/>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Chaves e </a:t>
              </a:r>
              <a:r>
                <a:rPr lang="pt-BR" sz="2800" err="1">
                  <a:latin typeface="Calibri"/>
                  <a:cs typeface="Calibri"/>
                </a:rPr>
                <a:t>constrains</a:t>
              </a:r>
            </a:p>
          </p:txBody>
        </p:sp>
      </p:grpSp>
    </p:spTree>
    <p:extLst>
      <p:ext uri="{BB962C8B-B14F-4D97-AF65-F5344CB8AC3E}">
        <p14:creationId xmlns:p14="http://schemas.microsoft.com/office/powerpoint/2010/main" val="1728966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b="1">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1248078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3" descr="Forma&#10;&#10;Descrição gerada automaticamente">
            <a:extLst>
              <a:ext uri="{FF2B5EF4-FFF2-40B4-BE49-F238E27FC236}">
                <a16:creationId xmlns:a16="http://schemas.microsoft.com/office/drawing/2014/main" id="{57F44144-C427-D0A4-0C56-FD97D5DFDD0A}"/>
              </a:ext>
            </a:extLst>
          </p:cNvPr>
          <p:cNvPicPr>
            <a:picLocks noChangeAspect="1"/>
          </p:cNvPicPr>
          <p:nvPr/>
        </p:nvPicPr>
        <p:blipFill>
          <a:blip r:embed="rId3"/>
          <a:stretch>
            <a:fillRect/>
          </a:stretch>
        </p:blipFill>
        <p:spPr>
          <a:xfrm>
            <a:off x="3930649" y="1825683"/>
            <a:ext cx="3632200" cy="150271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UML ...</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7">
            <a:extLst>
              <a:ext uri="{FF2B5EF4-FFF2-40B4-BE49-F238E27FC236}">
                <a16:creationId xmlns:a16="http://schemas.microsoft.com/office/drawing/2014/main" id="{BBD105A3-5DDE-6801-4C43-01222DD0F9CA}"/>
              </a:ext>
            </a:extLst>
          </p:cNvPr>
          <p:cNvPicPr>
            <a:picLocks noChangeAspect="1"/>
          </p:cNvPicPr>
          <p:nvPr/>
        </p:nvPicPr>
        <p:blipFill>
          <a:blip r:embed="rId6"/>
          <a:stretch>
            <a:fillRect/>
          </a:stretch>
        </p:blipFill>
        <p:spPr>
          <a:xfrm>
            <a:off x="2618317" y="3603583"/>
            <a:ext cx="5632450" cy="1333585"/>
          </a:xfrm>
          <a:prstGeom prst="rect">
            <a:avLst/>
          </a:prstGeom>
        </p:spPr>
      </p:pic>
    </p:spTree>
    <p:extLst>
      <p:ext uri="{BB962C8B-B14F-4D97-AF65-F5344CB8AC3E}">
        <p14:creationId xmlns:p14="http://schemas.microsoft.com/office/powerpoint/2010/main" val="21778734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inserir as </a:t>
            </a:r>
            <a:r>
              <a:rPr lang="pt-BR" err="1">
                <a:cs typeface="Arial"/>
              </a:rPr>
              <a:t>infos</a:t>
            </a:r>
            <a:r>
              <a:rPr lang="pt-BR">
                <a:cs typeface="Arial"/>
              </a:rPr>
              <a:t> no BD?</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6" name="Imagem 7">
            <a:extLst>
              <a:ext uri="{FF2B5EF4-FFF2-40B4-BE49-F238E27FC236}">
                <a16:creationId xmlns:a16="http://schemas.microsoft.com/office/drawing/2014/main" id="{A7F9A6B6-B883-E7C6-E0D1-27ACF9664747}"/>
              </a:ext>
            </a:extLst>
          </p:cNvPr>
          <p:cNvPicPr>
            <a:picLocks noChangeAspect="1"/>
          </p:cNvPicPr>
          <p:nvPr/>
        </p:nvPicPr>
        <p:blipFill>
          <a:blip r:embed="rId5"/>
          <a:stretch>
            <a:fillRect/>
          </a:stretch>
        </p:blipFill>
        <p:spPr>
          <a:xfrm>
            <a:off x="6449483" y="2570731"/>
            <a:ext cx="2097617" cy="1187370"/>
          </a:xfrm>
          <a:prstGeom prst="rect">
            <a:avLst/>
          </a:prstGeom>
        </p:spPr>
      </p:pic>
      <p:sp>
        <p:nvSpPr>
          <p:cNvPr id="8" name="Retângulo: Cantos Arredondados 7">
            <a:extLst>
              <a:ext uri="{FF2B5EF4-FFF2-40B4-BE49-F238E27FC236}">
                <a16:creationId xmlns:a16="http://schemas.microsoft.com/office/drawing/2014/main" id="{AEDC8B25-B6F5-9B58-3F11-F4CF470244C5}"/>
              </a:ext>
            </a:extLst>
          </p:cNvPr>
          <p:cNvSpPr/>
          <p:nvPr/>
        </p:nvSpPr>
        <p:spPr>
          <a:xfrm>
            <a:off x="3553883" y="4040718"/>
            <a:ext cx="4286249" cy="507999"/>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Linguagem declarativa</a:t>
            </a:r>
          </a:p>
        </p:txBody>
      </p:sp>
      <p:grpSp>
        <p:nvGrpSpPr>
          <p:cNvPr id="2" name="Agrupar 1">
            <a:extLst>
              <a:ext uri="{FF2B5EF4-FFF2-40B4-BE49-F238E27FC236}">
                <a16:creationId xmlns:a16="http://schemas.microsoft.com/office/drawing/2014/main" id="{C02CBC0E-431D-E368-6BC8-882A4EA4A1FB}"/>
              </a:ext>
            </a:extLst>
          </p:cNvPr>
          <p:cNvGrpSpPr/>
          <p:nvPr/>
        </p:nvGrpSpPr>
        <p:grpSpPr>
          <a:xfrm>
            <a:off x="3167592" y="2797175"/>
            <a:ext cx="3227916" cy="920749"/>
            <a:chOff x="5400675" y="2744258"/>
            <a:chExt cx="3227916" cy="920749"/>
          </a:xfrm>
        </p:grpSpPr>
        <p:sp>
          <p:nvSpPr>
            <p:cNvPr id="9" name="CaixaDeTexto 8">
              <a:extLst>
                <a:ext uri="{FF2B5EF4-FFF2-40B4-BE49-F238E27FC236}">
                  <a16:creationId xmlns:a16="http://schemas.microsoft.com/office/drawing/2014/main" id="{A657777E-6279-48E0-8057-5020B857A13D}"/>
                </a:ext>
              </a:extLst>
            </p:cNvPr>
            <p:cNvSpPr txBox="1"/>
            <p:nvPr/>
          </p:nvSpPr>
          <p:spPr>
            <a:xfrm>
              <a:off x="5592234" y="2851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CREATE, ALTER, DROP ...</a:t>
              </a:r>
            </a:p>
          </p:txBody>
        </p:sp>
        <p:sp>
          <p:nvSpPr>
            <p:cNvPr id="13" name="CaixaDeTexto 12">
              <a:extLst>
                <a:ext uri="{FF2B5EF4-FFF2-40B4-BE49-F238E27FC236}">
                  <a16:creationId xmlns:a16="http://schemas.microsoft.com/office/drawing/2014/main" id="{0F0CA9B2-120B-FBF4-3DB6-D4A63009DF0C}"/>
                </a:ext>
              </a:extLst>
            </p:cNvPr>
            <p:cNvSpPr txBox="1"/>
            <p:nvPr/>
          </p:nvSpPr>
          <p:spPr>
            <a:xfrm>
              <a:off x="5592233" y="328506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INSERT, UPDATE ...</a:t>
              </a:r>
            </a:p>
          </p:txBody>
        </p:sp>
        <p:sp>
          <p:nvSpPr>
            <p:cNvPr id="11" name="Retângulo: Cantos Arredondados 10">
              <a:extLst>
                <a:ext uri="{FF2B5EF4-FFF2-40B4-BE49-F238E27FC236}">
                  <a16:creationId xmlns:a16="http://schemas.microsoft.com/office/drawing/2014/main" id="{822A4E9B-10DC-7BB7-3BFE-7AC3DC538E82}"/>
                </a:ext>
              </a:extLst>
            </p:cNvPr>
            <p:cNvSpPr/>
            <p:nvPr/>
          </p:nvSpPr>
          <p:spPr>
            <a:xfrm>
              <a:off x="5400675" y="2744258"/>
              <a:ext cx="3227916" cy="920749"/>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grpSp>
    </p:spTree>
    <p:extLst>
      <p:ext uri="{BB962C8B-B14F-4D97-AF65-F5344CB8AC3E}">
        <p14:creationId xmlns:p14="http://schemas.microsoft.com/office/powerpoint/2010/main" val="29490485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258</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spTree>
    <p:extLst>
      <p:ext uri="{BB962C8B-B14F-4D97-AF65-F5344CB8AC3E}">
        <p14:creationId xmlns:p14="http://schemas.microsoft.com/office/powerpoint/2010/main" val="34714345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259</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pic>
        <p:nvPicPr>
          <p:cNvPr id="2" name="Imagem 4" descr="Logotipo&#10;&#10;Descrição gerada automaticamente">
            <a:extLst>
              <a:ext uri="{FF2B5EF4-FFF2-40B4-BE49-F238E27FC236}">
                <a16:creationId xmlns:a16="http://schemas.microsoft.com/office/drawing/2014/main" id="{70C53B3E-9967-9977-3A0D-2BF00A1EADCB}"/>
              </a:ext>
            </a:extLst>
          </p:cNvPr>
          <p:cNvPicPr>
            <a:picLocks noChangeAspect="1"/>
          </p:cNvPicPr>
          <p:nvPr/>
        </p:nvPicPr>
        <p:blipFill>
          <a:blip r:embed="rId4"/>
          <a:stretch>
            <a:fillRect/>
          </a:stretch>
        </p:blipFill>
        <p:spPr>
          <a:xfrm>
            <a:off x="6220059" y="165100"/>
            <a:ext cx="1127716" cy="2008717"/>
          </a:xfrm>
          <a:prstGeom prst="rect">
            <a:avLst/>
          </a:prstGeom>
        </p:spPr>
      </p:pic>
      <p:pic>
        <p:nvPicPr>
          <p:cNvPr id="5" name="Imagem 7" descr="Ícone&#10;&#10;Descrição gerada automaticamente">
            <a:extLst>
              <a:ext uri="{FF2B5EF4-FFF2-40B4-BE49-F238E27FC236}">
                <a16:creationId xmlns:a16="http://schemas.microsoft.com/office/drawing/2014/main" id="{32B69226-541D-F82E-5BF0-B920F6FED7DC}"/>
              </a:ext>
            </a:extLst>
          </p:cNvPr>
          <p:cNvPicPr>
            <a:picLocks noChangeAspect="1"/>
          </p:cNvPicPr>
          <p:nvPr/>
        </p:nvPicPr>
        <p:blipFill>
          <a:blip r:embed="rId5"/>
          <a:stretch>
            <a:fillRect/>
          </a:stretch>
        </p:blipFill>
        <p:spPr>
          <a:xfrm>
            <a:off x="2046817" y="3782483"/>
            <a:ext cx="1155701" cy="1155701"/>
          </a:xfrm>
          <a:prstGeom prst="rect">
            <a:avLst/>
          </a:prstGeom>
        </p:spPr>
      </p:pic>
    </p:spTree>
    <p:extLst>
      <p:ext uri="{BB962C8B-B14F-4D97-AF65-F5344CB8AC3E}">
        <p14:creationId xmlns:p14="http://schemas.microsoft.com/office/powerpoint/2010/main" val="343053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Formalmente</a:t>
            </a:r>
            <a:r>
              <a:rPr lang="en-US" sz="2400">
                <a:solidFill>
                  <a:srgbClr val="040A24"/>
                </a:solidFill>
                <a:latin typeface="Calibri"/>
                <a:ea typeface="Calibri"/>
                <a:cs typeface="Calibri"/>
                <a:sym typeface="Calibri"/>
              </a:rPr>
              <a:t>:</a:t>
            </a:r>
          </a:p>
          <a:p>
            <a:pPr marL="342900" indent="-342900" algn="just">
              <a:lnSpc>
                <a:spcPct val="114999"/>
              </a:lnSpc>
              <a:spcBef>
                <a:spcPts val="1000"/>
              </a:spcBef>
              <a:buChar char="•"/>
            </a:pPr>
            <a:r>
              <a:rPr lang="en-US" sz="2400">
                <a:solidFill>
                  <a:srgbClr val="040A24"/>
                </a:solidFill>
                <a:latin typeface="Calibri"/>
                <a:ea typeface="Calibri"/>
                <a:cs typeface="Calibri"/>
              </a:rPr>
              <a:t>Dados </a:t>
            </a:r>
            <a:r>
              <a:rPr lang="en-US" sz="2400" err="1">
                <a:solidFill>
                  <a:srgbClr val="040A24"/>
                </a:solidFill>
                <a:latin typeface="Calibri"/>
                <a:ea typeface="Calibri"/>
                <a:cs typeface="Calibri"/>
              </a:rPr>
              <a:t>relacionados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5419546" y="2804663"/>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err="1">
                <a:latin typeface="Calibri"/>
                <a:ea typeface="Calibri"/>
                <a:cs typeface="Arial"/>
              </a:rPr>
              <a:t>Database</a:t>
            </a:r>
          </a:p>
        </p:txBody>
      </p:sp>
      <p:sp>
        <p:nvSpPr>
          <p:cNvPr id="4" name="Seta: para a Direita 3">
            <a:extLst>
              <a:ext uri="{FF2B5EF4-FFF2-40B4-BE49-F238E27FC236}">
                <a16:creationId xmlns:a16="http://schemas.microsoft.com/office/drawing/2014/main" id="{1021E0E4-D3BE-50A6-6A71-033EACC21E1E}"/>
              </a:ext>
            </a:extLst>
          </p:cNvPr>
          <p:cNvSpPr/>
          <p:nvPr/>
        </p:nvSpPr>
        <p:spPr>
          <a:xfrm>
            <a:off x="3921051" y="2868584"/>
            <a:ext cx="981254" cy="30192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cxnSp>
        <p:nvCxnSpPr>
          <p:cNvPr id="5" name="Conector: Angulado 4">
            <a:extLst>
              <a:ext uri="{FF2B5EF4-FFF2-40B4-BE49-F238E27FC236}">
                <a16:creationId xmlns:a16="http://schemas.microsoft.com/office/drawing/2014/main" id="{DC548736-5646-8653-7E7F-53523DC6CE58}"/>
              </a:ext>
            </a:extLst>
          </p:cNvPr>
          <p:cNvCxnSpPr/>
          <p:nvPr/>
        </p:nvCxnSpPr>
        <p:spPr>
          <a:xfrm>
            <a:off x="1011987" y="3238680"/>
            <a:ext cx="1615296" cy="892834"/>
          </a:xfrm>
          <a:prstGeom prst="bentConnector3">
            <a:avLst/>
          </a:prstGeom>
          <a:ln>
            <a:solidFill>
              <a:schemeClr val="accent4">
                <a:lumMod val="7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10" name="Retângulo: Cantos Arredondados 9">
            <a:extLst>
              <a:ext uri="{FF2B5EF4-FFF2-40B4-BE49-F238E27FC236}">
                <a16:creationId xmlns:a16="http://schemas.microsoft.com/office/drawing/2014/main" id="{3DF300F4-74C9-2AC9-57C0-5C561A019E81}"/>
              </a:ext>
            </a:extLst>
          </p:cNvPr>
          <p:cNvSpPr/>
          <p:nvPr/>
        </p:nvSpPr>
        <p:spPr>
          <a:xfrm>
            <a:off x="2950234" y="3882965"/>
            <a:ext cx="2717319" cy="431321"/>
          </a:xfrm>
          <a:prstGeom prst="roundRect">
            <a:avLst/>
          </a:prstGeom>
          <a:solidFill>
            <a:schemeClr val="accent4">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Fatos</a:t>
            </a:r>
          </a:p>
        </p:txBody>
      </p:sp>
    </p:spTree>
    <p:extLst>
      <p:ext uri="{BB962C8B-B14F-4D97-AF65-F5344CB8AC3E}">
        <p14:creationId xmlns:p14="http://schemas.microsoft.com/office/powerpoint/2010/main" val="309576869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Tree>
    <p:extLst>
      <p:ext uri="{BB962C8B-B14F-4D97-AF65-F5344CB8AC3E}">
        <p14:creationId xmlns:p14="http://schemas.microsoft.com/office/powerpoint/2010/main" val="7405095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
        <p:nvSpPr>
          <p:cNvPr id="2" name="Texto Explicativo: Seta para Cima 1">
            <a:extLst>
              <a:ext uri="{FF2B5EF4-FFF2-40B4-BE49-F238E27FC236}">
                <a16:creationId xmlns:a16="http://schemas.microsoft.com/office/drawing/2014/main" id="{5E0BC8BF-3C2F-6209-E4A9-5B86DE02EF3E}"/>
              </a:ext>
            </a:extLst>
          </p:cNvPr>
          <p:cNvSpPr/>
          <p:nvPr/>
        </p:nvSpPr>
        <p:spPr>
          <a:xfrm rot="-1860000">
            <a:off x="1486053" y="3098844"/>
            <a:ext cx="2412998" cy="1248833"/>
          </a:xfrm>
          <a:prstGeom prst="up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Como garantir unicidade?</a:t>
            </a:r>
            <a:endParaRPr lang="pt-B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2633"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35040545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2966"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174523512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editora</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nome_editora</a:t>
            </a:r>
            <a:r>
              <a:rPr lang="en-US" sz="2000">
                <a:latin typeface="Calibri"/>
                <a:cs typeface="Calibri"/>
              </a:rPr>
              <a:t> varchar(120),</a:t>
            </a:r>
          </a:p>
          <a:p>
            <a:pPr>
              <a:lnSpc>
                <a:spcPct val="114999"/>
              </a:lnSpc>
              <a:spcBef>
                <a:spcPts val="1000"/>
              </a:spcBef>
            </a:pPr>
            <a:r>
              <a:rPr lang="en-US" sz="2000">
                <a:latin typeface="Calibri"/>
                <a:cs typeface="Calibri"/>
              </a:rPr>
              <a:t>          Pais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pic>
        <p:nvPicPr>
          <p:cNvPr id="2" name="Imagem 9" descr="Diagrama&#10;&#10;Descrição gerada automaticamente">
            <a:extLst>
              <a:ext uri="{FF2B5EF4-FFF2-40B4-BE49-F238E27FC236}">
                <a16:creationId xmlns:a16="http://schemas.microsoft.com/office/drawing/2014/main" id="{02B4E8A7-F06B-A412-BBB7-CF04F1177A31}"/>
              </a:ext>
            </a:extLst>
          </p:cNvPr>
          <p:cNvPicPr>
            <a:picLocks noChangeAspect="1"/>
          </p:cNvPicPr>
          <p:nvPr/>
        </p:nvPicPr>
        <p:blipFill>
          <a:blip r:embed="rId2"/>
          <a:stretch>
            <a:fillRect/>
          </a:stretch>
        </p:blipFill>
        <p:spPr>
          <a:xfrm>
            <a:off x="3835401" y="3390946"/>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913967" y="2815758"/>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Criando a tabela editoras</a:t>
            </a:r>
          </a:p>
        </p:txBody>
      </p:sp>
    </p:spTree>
    <p:extLst>
      <p:ext uri="{BB962C8B-B14F-4D97-AF65-F5344CB8AC3E}">
        <p14:creationId xmlns:p14="http://schemas.microsoft.com/office/powerpoint/2010/main" val="164554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         FOREIGN KEY (id) REFERENCES </a:t>
            </a:r>
            <a:r>
              <a:rPr lang="en-US" sz="2000" err="1">
                <a:latin typeface="Calibri"/>
                <a:cs typeface="Calibri"/>
              </a:rPr>
              <a:t>editora</a:t>
            </a:r>
            <a:r>
              <a:rPr lang="en-US" sz="2000">
                <a:latin typeface="Calibri"/>
                <a:cs typeface="Calibri"/>
              </a:rPr>
              <a:t>(id)</a:t>
            </a:r>
          </a:p>
          <a:p>
            <a:pPr>
              <a:lnSpc>
                <a:spcPct val="114999"/>
              </a:lnSpc>
              <a:spcBef>
                <a:spcPts val="1000"/>
              </a:spcBef>
            </a:pPr>
            <a:r>
              <a:rPr lang="en-US" sz="2000">
                <a:latin typeface="Calibri"/>
                <a:cs typeface="Calibri"/>
              </a:rPr>
              <a:t>);</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2966" y="3585634"/>
            <a:ext cx="1570566" cy="1559983"/>
          </a:xfrm>
          <a:prstGeom prst="rect">
            <a:avLst/>
          </a:prstGeom>
        </p:spPr>
      </p:pic>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4"/>
          <a:stretch>
            <a:fillRect/>
          </a:stretch>
        </p:blipFill>
        <p:spPr>
          <a:xfrm>
            <a:off x="3761318" y="2576030"/>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4823884" y="196909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Definindo relacionamento</a:t>
            </a:r>
            <a:endParaRPr lang="pt-BR"/>
          </a:p>
        </p:txBody>
      </p:sp>
    </p:spTree>
    <p:extLst>
      <p:ext uri="{BB962C8B-B14F-4D97-AF65-F5344CB8AC3E}">
        <p14:creationId xmlns:p14="http://schemas.microsoft.com/office/powerpoint/2010/main" val="394506957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2783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595903D-7BDA-D638-2660-DE436F2FB79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266</a:t>
            </a:fld>
            <a:r>
              <a:rPr lang="en-US"/>
              <a:t>]</a:t>
            </a:r>
            <a:endParaRPr/>
          </a:p>
        </p:txBody>
      </p:sp>
      <p:pic>
        <p:nvPicPr>
          <p:cNvPr id="4" name="Imagem 4" descr="Diagrama&#10;&#10;Descrição gerada automaticamente">
            <a:extLst>
              <a:ext uri="{FF2B5EF4-FFF2-40B4-BE49-F238E27FC236}">
                <a16:creationId xmlns:a16="http://schemas.microsoft.com/office/drawing/2014/main" id="{B5067DCC-789C-26B8-50B4-A411E986E591}"/>
              </a:ext>
            </a:extLst>
          </p:cNvPr>
          <p:cNvPicPr>
            <a:picLocks noChangeAspect="1"/>
          </p:cNvPicPr>
          <p:nvPr/>
        </p:nvPicPr>
        <p:blipFill>
          <a:blip r:embed="rId2"/>
          <a:stretch>
            <a:fillRect/>
          </a:stretch>
        </p:blipFill>
        <p:spPr>
          <a:xfrm>
            <a:off x="819150" y="708692"/>
            <a:ext cx="7135283" cy="4170616"/>
          </a:xfrm>
          <a:prstGeom prst="rect">
            <a:avLst/>
          </a:prstGeom>
        </p:spPr>
      </p:pic>
    </p:spTree>
    <p:extLst>
      <p:ext uri="{BB962C8B-B14F-4D97-AF65-F5344CB8AC3E}">
        <p14:creationId xmlns:p14="http://schemas.microsoft.com/office/powerpoint/2010/main" val="29519664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8</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Modelos</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Esquemas</a:t>
            </a:r>
            <a:r>
              <a:rPr lang="en-US" sz="4000" b="1">
                <a:solidFill>
                  <a:srgbClr val="EA4E60"/>
                </a:solidFill>
                <a:latin typeface="Century Gothic"/>
                <a:sym typeface="Century Gothic"/>
              </a:rPr>
              <a:t> e Instâncias</a:t>
            </a:r>
            <a:endParaRPr lang="en-US" sz="40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267</a:t>
            </a:fld>
            <a:r>
              <a:rPr lang="en-US">
                <a:solidFill>
                  <a:srgbClr val="EA4E60"/>
                </a:solidFill>
              </a:rPr>
              <a:t>]</a:t>
            </a:r>
            <a:endParaRPr>
              <a:solidFill>
                <a:srgbClr val="EA4E60"/>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2115575651"/>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2678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5803900" y="649154"/>
            <a:ext cx="2743200" cy="2532859"/>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Tree>
    <p:extLst>
      <p:ext uri="{BB962C8B-B14F-4D97-AF65-F5344CB8AC3E}">
        <p14:creationId xmlns:p14="http://schemas.microsoft.com/office/powerpoint/2010/main" val="284070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a:solidFill>
                  <a:srgbClr val="040A24"/>
                </a:solidFill>
                <a:latin typeface="Calibri"/>
                <a:ea typeface="Calibri"/>
                <a:cs typeface="Calibri"/>
                <a:sym typeface="Calibri"/>
              </a:rPr>
              <a:t>CADASTRO</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27</a:t>
            </a:fld>
            <a:r>
              <a:rPr lang="en-US"/>
              <a:t>]</a:t>
            </a:r>
            <a:endParaRPr/>
          </a:p>
        </p:txBody>
      </p:sp>
      <p:pic>
        <p:nvPicPr>
          <p:cNvPr id="7" name="Imagem 7" descr="Logotipo&#10;&#10;Descrição gerada automaticamente">
            <a:extLst>
              <a:ext uri="{FF2B5EF4-FFF2-40B4-BE49-F238E27FC236}">
                <a16:creationId xmlns:a16="http://schemas.microsoft.com/office/drawing/2014/main" id="{7DC29EC1-8AC1-53A6-0EA9-86F385AC9AE2}"/>
              </a:ext>
            </a:extLst>
          </p:cNvPr>
          <p:cNvPicPr>
            <a:picLocks noChangeAspect="1"/>
          </p:cNvPicPr>
          <p:nvPr/>
        </p:nvPicPr>
        <p:blipFill rotWithShape="1">
          <a:blip r:embed="rId3"/>
          <a:srcRect l="267" t="57" r="32947" b="351"/>
          <a:stretch/>
        </p:blipFill>
        <p:spPr>
          <a:xfrm rot="16200000">
            <a:off x="3602627" y="1761863"/>
            <a:ext cx="3708328" cy="3078726"/>
          </a:xfrm>
          <a:prstGeom prst="rect">
            <a:avLst/>
          </a:prstGeom>
        </p:spPr>
      </p:pic>
      <p:sp>
        <p:nvSpPr>
          <p:cNvPr id="3" name="Retângulo: Cantos Arredondados 2">
            <a:extLst>
              <a:ext uri="{FF2B5EF4-FFF2-40B4-BE49-F238E27FC236}">
                <a16:creationId xmlns:a16="http://schemas.microsoft.com/office/drawing/2014/main" id="{2A1CA16F-1E5A-7CEF-28E2-F7ADE0383458}"/>
              </a:ext>
            </a:extLst>
          </p:cNvPr>
          <p:cNvSpPr/>
          <p:nvPr/>
        </p:nvSpPr>
        <p:spPr>
          <a:xfrm>
            <a:off x="5743037" y="4389767"/>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Significado </a:t>
            </a:r>
          </a:p>
        </p:txBody>
      </p:sp>
      <p:sp>
        <p:nvSpPr>
          <p:cNvPr id="2" name="Retângulo: Cantos Arredondados 1">
            <a:extLst>
              <a:ext uri="{FF2B5EF4-FFF2-40B4-BE49-F238E27FC236}">
                <a16:creationId xmlns:a16="http://schemas.microsoft.com/office/drawing/2014/main" id="{33EC6701-B5AE-A37E-265B-CDA11B672F83}"/>
              </a:ext>
            </a:extLst>
          </p:cNvPr>
          <p:cNvSpPr/>
          <p:nvPr/>
        </p:nvSpPr>
        <p:spPr>
          <a:xfrm>
            <a:off x="394659" y="1866541"/>
            <a:ext cx="2911414" cy="231834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cs typeface="Arial"/>
            </a:endParaRPr>
          </a:p>
          <a:p>
            <a:pPr algn="ctr"/>
            <a:endParaRPr lang="pt-BR">
              <a:cs typeface="Arial"/>
            </a:endParaRPr>
          </a:p>
          <a:p>
            <a:pPr algn="ctr"/>
            <a:r>
              <a:rPr lang="pt-BR">
                <a:cs typeface="Arial"/>
              </a:rPr>
              <a:t>Nome</a:t>
            </a:r>
          </a:p>
          <a:p>
            <a:pPr algn="ctr"/>
            <a:r>
              <a:rPr lang="pt-BR">
                <a:cs typeface="Arial"/>
              </a:rPr>
              <a:t>Telefone</a:t>
            </a:r>
          </a:p>
          <a:p>
            <a:pPr algn="ctr"/>
            <a:r>
              <a:rPr lang="pt-BR" err="1">
                <a:cs typeface="Arial"/>
              </a:rPr>
              <a:t>Email</a:t>
            </a:r>
            <a:endParaRPr lang="pt-BR">
              <a:cs typeface="Arial"/>
            </a:endParaRPr>
          </a:p>
          <a:p>
            <a:pPr algn="ctr"/>
            <a:r>
              <a:rPr lang="pt-BR">
                <a:cs typeface="Arial"/>
              </a:rPr>
              <a:t>Whats app</a:t>
            </a:r>
          </a:p>
        </p:txBody>
      </p:sp>
      <p:pic>
        <p:nvPicPr>
          <p:cNvPr id="6" name="Imagem 6">
            <a:extLst>
              <a:ext uri="{FF2B5EF4-FFF2-40B4-BE49-F238E27FC236}">
                <a16:creationId xmlns:a16="http://schemas.microsoft.com/office/drawing/2014/main" id="{3D946DAD-BB0A-B404-17F5-26CD723C5D36}"/>
              </a:ext>
            </a:extLst>
          </p:cNvPr>
          <p:cNvPicPr>
            <a:picLocks noChangeAspect="1"/>
          </p:cNvPicPr>
          <p:nvPr/>
        </p:nvPicPr>
        <p:blipFill>
          <a:blip r:embed="rId4"/>
          <a:stretch>
            <a:fillRect/>
          </a:stretch>
        </p:blipFill>
        <p:spPr>
          <a:xfrm rot="16020000">
            <a:off x="6412403" y="2085816"/>
            <a:ext cx="2063870" cy="1154862"/>
          </a:xfrm>
          <a:prstGeom prst="rect">
            <a:avLst/>
          </a:prstGeom>
        </p:spPr>
      </p:pic>
    </p:spTree>
    <p:extLst>
      <p:ext uri="{BB962C8B-B14F-4D97-AF65-F5344CB8AC3E}">
        <p14:creationId xmlns:p14="http://schemas.microsoft.com/office/powerpoint/2010/main" val="390999238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Tree>
    <p:extLst>
      <p:ext uri="{BB962C8B-B14F-4D97-AF65-F5344CB8AC3E}">
        <p14:creationId xmlns:p14="http://schemas.microsoft.com/office/powerpoint/2010/main" val="18069845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Tree>
    <p:extLst>
      <p:ext uri="{BB962C8B-B14F-4D97-AF65-F5344CB8AC3E}">
        <p14:creationId xmlns:p14="http://schemas.microsoft.com/office/powerpoint/2010/main" val="256751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706966" y="3130550"/>
            <a:ext cx="6476998" cy="5291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a:latin typeface="Calibri"/>
                <a:cs typeface="Calibri"/>
              </a:rPr>
              <a:t>Classificação</a:t>
            </a:r>
          </a:p>
        </p:txBody>
      </p:sp>
    </p:spTree>
    <p:extLst>
      <p:ext uri="{BB962C8B-B14F-4D97-AF65-F5344CB8AC3E}">
        <p14:creationId xmlns:p14="http://schemas.microsoft.com/office/powerpoint/2010/main" val="16207739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Tree>
    <p:extLst>
      <p:ext uri="{BB962C8B-B14F-4D97-AF65-F5344CB8AC3E}">
        <p14:creationId xmlns:p14="http://schemas.microsoft.com/office/powerpoint/2010/main" val="12347398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spTree>
    <p:extLst>
      <p:ext uri="{BB962C8B-B14F-4D97-AF65-F5344CB8AC3E}">
        <p14:creationId xmlns:p14="http://schemas.microsoft.com/office/powerpoint/2010/main" val="7749742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2"/>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569383" y="17335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grpSp>
        <p:nvGrpSpPr>
          <p:cNvPr id="8" name="Agrupar 7">
            <a:extLst>
              <a:ext uri="{FF2B5EF4-FFF2-40B4-BE49-F238E27FC236}">
                <a16:creationId xmlns:a16="http://schemas.microsoft.com/office/drawing/2014/main" id="{1B37B863-D592-8DA3-D8A9-9EF64FB0C214}"/>
              </a:ext>
            </a:extLst>
          </p:cNvPr>
          <p:cNvGrpSpPr/>
          <p:nvPr/>
        </p:nvGrpSpPr>
        <p:grpSpPr>
          <a:xfrm>
            <a:off x="558799" y="2855383"/>
            <a:ext cx="3111499" cy="931333"/>
            <a:chOff x="558799" y="2855383"/>
            <a:chExt cx="3111499" cy="931333"/>
          </a:xfrm>
        </p:grpSpPr>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pic>
        <p:nvPicPr>
          <p:cNvPr id="4" name="Imagem 4" descr="Ícone&#10;&#10;Descrição gerada automaticamente">
            <a:extLst>
              <a:ext uri="{FF2B5EF4-FFF2-40B4-BE49-F238E27FC236}">
                <a16:creationId xmlns:a16="http://schemas.microsoft.com/office/drawing/2014/main" id="{88CF7EAE-F2BF-1075-C6F3-4A63CA7CDA04}"/>
              </a:ext>
            </a:extLst>
          </p:cNvPr>
          <p:cNvPicPr>
            <a:picLocks noChangeAspect="1"/>
          </p:cNvPicPr>
          <p:nvPr/>
        </p:nvPicPr>
        <p:blipFill rotWithShape="1">
          <a:blip r:embed="rId3"/>
          <a:srcRect t="247" r="559" b="6965"/>
          <a:stretch/>
        </p:blipFill>
        <p:spPr>
          <a:xfrm>
            <a:off x="3893609" y="297883"/>
            <a:ext cx="1875415" cy="1970887"/>
          </a:xfrm>
          <a:prstGeom prst="rect">
            <a:avLst/>
          </a:prstGeom>
        </p:spPr>
      </p:pic>
      <p:grpSp>
        <p:nvGrpSpPr>
          <p:cNvPr id="5" name="Agrupar 4">
            <a:extLst>
              <a:ext uri="{FF2B5EF4-FFF2-40B4-BE49-F238E27FC236}">
                <a16:creationId xmlns:a16="http://schemas.microsoft.com/office/drawing/2014/main" id="{7631F259-7C48-9E8F-84B5-C92A4A29BD88}"/>
              </a:ext>
            </a:extLst>
          </p:cNvPr>
          <p:cNvGrpSpPr/>
          <p:nvPr/>
        </p:nvGrpSpPr>
        <p:grpSpPr>
          <a:xfrm>
            <a:off x="5712881" y="1056215"/>
            <a:ext cx="3111499" cy="1142999"/>
            <a:chOff x="5924548" y="1299632"/>
            <a:chExt cx="3111499" cy="1142999"/>
          </a:xfrm>
        </p:grpSpPr>
        <p:sp>
          <p:nvSpPr>
            <p:cNvPr id="27" name="Retângulo: Cantos Arredondados 26">
              <a:extLst>
                <a:ext uri="{FF2B5EF4-FFF2-40B4-BE49-F238E27FC236}">
                  <a16:creationId xmlns:a16="http://schemas.microsoft.com/office/drawing/2014/main" id="{AA4DEB9B-41A6-26C0-5EB6-0E718C8BB122}"/>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28" name="Retângulo: Cantos Arredondados 27">
              <a:extLst>
                <a:ext uri="{FF2B5EF4-FFF2-40B4-BE49-F238E27FC236}">
                  <a16:creationId xmlns:a16="http://schemas.microsoft.com/office/drawing/2014/main" id="{4C73CB3A-B96E-38BD-DB40-D5A9943F8E8A}"/>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spTree>
    <p:extLst>
      <p:ext uri="{BB962C8B-B14F-4D97-AF65-F5344CB8AC3E}">
        <p14:creationId xmlns:p14="http://schemas.microsoft.com/office/powerpoint/2010/main" val="20373633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Tree>
    <p:extLst>
      <p:ext uri="{BB962C8B-B14F-4D97-AF65-F5344CB8AC3E}">
        <p14:creationId xmlns:p14="http://schemas.microsoft.com/office/powerpoint/2010/main" val="25679502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
        <p:nvSpPr>
          <p:cNvPr id="2" name="Balão de Fala: Retângulo com Cantos Arredondados 1">
            <a:extLst>
              <a:ext uri="{FF2B5EF4-FFF2-40B4-BE49-F238E27FC236}">
                <a16:creationId xmlns:a16="http://schemas.microsoft.com/office/drawing/2014/main" id="{76364F37-3DD8-5E89-A842-4C82F293F147}"/>
              </a:ext>
            </a:extLst>
          </p:cNvPr>
          <p:cNvSpPr/>
          <p:nvPr/>
        </p:nvSpPr>
        <p:spPr>
          <a:xfrm>
            <a:off x="1998132" y="1905592"/>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Entidade-Relacionamento</a:t>
            </a:r>
            <a:endParaRPr lang="pt-BR"/>
          </a:p>
        </p:txBody>
      </p:sp>
      <p:sp>
        <p:nvSpPr>
          <p:cNvPr id="13" name="Balão de Fala: Retângulo com Cantos Arredondados 12">
            <a:extLst>
              <a:ext uri="{FF2B5EF4-FFF2-40B4-BE49-F238E27FC236}">
                <a16:creationId xmlns:a16="http://schemas.microsoft.com/office/drawing/2014/main" id="{BA53165B-578E-0303-B76C-9FA70B025F4C}"/>
              </a:ext>
            </a:extLst>
          </p:cNvPr>
          <p:cNvSpPr/>
          <p:nvPr/>
        </p:nvSpPr>
        <p:spPr>
          <a:xfrm>
            <a:off x="2918882" y="1281175"/>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Generalização, especialização ...</a:t>
            </a:r>
          </a:p>
        </p:txBody>
      </p:sp>
    </p:spTree>
    <p:extLst>
      <p:ext uri="{BB962C8B-B14F-4D97-AF65-F5344CB8AC3E}">
        <p14:creationId xmlns:p14="http://schemas.microsoft.com/office/powerpoint/2010/main" val="3627365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4796365" y="2171699"/>
            <a:ext cx="2476499"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 de dados relacional</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4796364" y="3272365"/>
            <a:ext cx="2476498" cy="476250"/>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Modelos hierárquicos</a:t>
            </a:r>
          </a:p>
        </p:txBody>
      </p:sp>
      <p:grpSp>
        <p:nvGrpSpPr>
          <p:cNvPr id="2" name="Agrupar 1">
            <a:extLst>
              <a:ext uri="{FF2B5EF4-FFF2-40B4-BE49-F238E27FC236}">
                <a16:creationId xmlns:a16="http://schemas.microsoft.com/office/drawing/2014/main" id="{BCAD0594-03A6-1A1B-60A5-7E0258E906AD}"/>
              </a:ext>
            </a:extLst>
          </p:cNvPr>
          <p:cNvGrpSpPr/>
          <p:nvPr/>
        </p:nvGrpSpPr>
        <p:grpSpPr>
          <a:xfrm>
            <a:off x="569381" y="2199215"/>
            <a:ext cx="3111499" cy="1142999"/>
            <a:chOff x="5924548" y="1299632"/>
            <a:chExt cx="3111499" cy="1142999"/>
          </a:xfrm>
        </p:grpSpPr>
        <p:sp>
          <p:nvSpPr>
            <p:cNvPr id="13" name="Retângulo: Cantos Arredondados 12">
              <a:extLst>
                <a:ext uri="{FF2B5EF4-FFF2-40B4-BE49-F238E27FC236}">
                  <a16:creationId xmlns:a16="http://schemas.microsoft.com/office/drawing/2014/main" id="{3E15E5A8-7C07-1404-0AF1-30CD5E8C26F0}"/>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14" name="Retângulo: Cantos Arredondados 13">
              <a:extLst>
                <a:ext uri="{FF2B5EF4-FFF2-40B4-BE49-F238E27FC236}">
                  <a16:creationId xmlns:a16="http://schemas.microsoft.com/office/drawing/2014/main" id="{00A2ABC2-9C6A-9222-DCF0-0953FAFA8C56}"/>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pic>
        <p:nvPicPr>
          <p:cNvPr id="4" name="Imagem 4" descr="Ícone&#10;&#10;Descrição gerada automaticamente">
            <a:extLst>
              <a:ext uri="{FF2B5EF4-FFF2-40B4-BE49-F238E27FC236}">
                <a16:creationId xmlns:a16="http://schemas.microsoft.com/office/drawing/2014/main" id="{15C5C893-46EA-5D0D-FBFD-230E6729F64A}"/>
              </a:ext>
            </a:extLst>
          </p:cNvPr>
          <p:cNvPicPr>
            <a:picLocks noChangeAspect="1"/>
          </p:cNvPicPr>
          <p:nvPr/>
        </p:nvPicPr>
        <p:blipFill>
          <a:blip r:embed="rId2"/>
          <a:stretch>
            <a:fillRect/>
          </a:stretch>
        </p:blipFill>
        <p:spPr>
          <a:xfrm>
            <a:off x="7390342" y="3058054"/>
            <a:ext cx="1189567" cy="1027642"/>
          </a:xfrm>
          <a:prstGeom prst="rect">
            <a:avLst/>
          </a:prstGeom>
        </p:spPr>
      </p:pic>
      <p:sp>
        <p:nvSpPr>
          <p:cNvPr id="5" name="Texto Explicativo: Seta para Baixo 4">
            <a:extLst>
              <a:ext uri="{FF2B5EF4-FFF2-40B4-BE49-F238E27FC236}">
                <a16:creationId xmlns:a16="http://schemas.microsoft.com/office/drawing/2014/main" id="{F8B34842-3601-FE34-EBAF-DBEADB3DEB5F}"/>
              </a:ext>
            </a:extLst>
          </p:cNvPr>
          <p:cNvSpPr/>
          <p:nvPr/>
        </p:nvSpPr>
        <p:spPr>
          <a:xfrm rot="19080000">
            <a:off x="3634149" y="1628805"/>
            <a:ext cx="1534582" cy="71966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cs typeface="Arial"/>
              </a:rPr>
              <a:t>Constrains</a:t>
            </a:r>
            <a:endParaRPr lang="pt-BR" err="1"/>
          </a:p>
        </p:txBody>
      </p:sp>
      <p:sp>
        <p:nvSpPr>
          <p:cNvPr id="18" name="Texto Explicativo: Seta para Baixo 17">
            <a:extLst>
              <a:ext uri="{FF2B5EF4-FFF2-40B4-BE49-F238E27FC236}">
                <a16:creationId xmlns:a16="http://schemas.microsoft.com/office/drawing/2014/main" id="{48D13047-4EC1-9DED-58F4-C7F4A98ED8F7}"/>
              </a:ext>
            </a:extLst>
          </p:cNvPr>
          <p:cNvSpPr/>
          <p:nvPr/>
        </p:nvSpPr>
        <p:spPr>
          <a:xfrm rot="2700000">
            <a:off x="6951133" y="1595966"/>
            <a:ext cx="1460499" cy="7408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Operações</a:t>
            </a:r>
            <a:endParaRPr lang="pt-BR" err="1"/>
          </a:p>
        </p:txBody>
      </p:sp>
      <p:grpSp>
        <p:nvGrpSpPr>
          <p:cNvPr id="8" name="Agrupar 7">
            <a:extLst>
              <a:ext uri="{FF2B5EF4-FFF2-40B4-BE49-F238E27FC236}">
                <a16:creationId xmlns:a16="http://schemas.microsoft.com/office/drawing/2014/main" id="{4104FAA3-7E9D-2D00-A786-B95BD4526413}"/>
              </a:ext>
            </a:extLst>
          </p:cNvPr>
          <p:cNvGrpSpPr/>
          <p:nvPr/>
        </p:nvGrpSpPr>
        <p:grpSpPr>
          <a:xfrm>
            <a:off x="5052483" y="1083319"/>
            <a:ext cx="1965357" cy="804333"/>
            <a:chOff x="5052483" y="818736"/>
            <a:chExt cx="1965357" cy="804333"/>
          </a:xfrm>
        </p:grpSpPr>
        <p:sp>
          <p:nvSpPr>
            <p:cNvPr id="19" name="Texto Explicativo: Seta para Baixo 18">
              <a:extLst>
                <a:ext uri="{FF2B5EF4-FFF2-40B4-BE49-F238E27FC236}">
                  <a16:creationId xmlns:a16="http://schemas.microsoft.com/office/drawing/2014/main" id="{14293877-85C0-EE84-3DF7-B95E19E6BCDF}"/>
                </a:ext>
              </a:extLst>
            </p:cNvPr>
            <p:cNvSpPr/>
            <p:nvPr/>
          </p:nvSpPr>
          <p:spPr>
            <a:xfrm>
              <a:off x="5123425" y="818736"/>
              <a:ext cx="1894415" cy="8043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Linguagens</a:t>
              </a:r>
              <a:endParaRPr lang="pt-BR" err="1"/>
            </a:p>
          </p:txBody>
        </p:sp>
        <p:pic>
          <p:nvPicPr>
            <p:cNvPr id="7" name="Imagem 7">
              <a:extLst>
                <a:ext uri="{FF2B5EF4-FFF2-40B4-BE49-F238E27FC236}">
                  <a16:creationId xmlns:a16="http://schemas.microsoft.com/office/drawing/2014/main" id="{FF528807-3931-F1A2-74B2-A3206676F603}"/>
                </a:ext>
              </a:extLst>
            </p:cNvPr>
            <p:cNvPicPr>
              <a:picLocks noChangeAspect="1"/>
            </p:cNvPicPr>
            <p:nvPr/>
          </p:nvPicPr>
          <p:blipFill>
            <a:blip r:embed="rId3"/>
            <a:stretch>
              <a:fillRect/>
            </a:stretch>
          </p:blipFill>
          <p:spPr>
            <a:xfrm>
              <a:off x="5052483" y="1004398"/>
              <a:ext cx="1007535" cy="573538"/>
            </a:xfrm>
            <a:prstGeom prst="rect">
              <a:avLst/>
            </a:prstGeom>
          </p:spPr>
        </p:pic>
      </p:grpSp>
    </p:spTree>
    <p:extLst>
      <p:ext uri="{BB962C8B-B14F-4D97-AF65-F5344CB8AC3E}">
        <p14:creationId xmlns:p14="http://schemas.microsoft.com/office/powerpoint/2010/main" val="2011263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654050" y="23050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pic>
        <p:nvPicPr>
          <p:cNvPr id="10" name="Imagem 10">
            <a:extLst>
              <a:ext uri="{FF2B5EF4-FFF2-40B4-BE49-F238E27FC236}">
                <a16:creationId xmlns:a16="http://schemas.microsoft.com/office/drawing/2014/main" id="{97E901B0-EA8C-01F4-2ED7-5B8A85DFE65B}"/>
              </a:ext>
            </a:extLst>
          </p:cNvPr>
          <p:cNvPicPr>
            <a:picLocks noChangeAspect="1"/>
          </p:cNvPicPr>
          <p:nvPr/>
        </p:nvPicPr>
        <p:blipFill>
          <a:blip r:embed="rId2"/>
          <a:stretch>
            <a:fillRect/>
          </a:stretch>
        </p:blipFill>
        <p:spPr>
          <a:xfrm>
            <a:off x="6925734" y="1937808"/>
            <a:ext cx="1854200" cy="1045634"/>
          </a:xfrm>
          <a:prstGeom prst="rect">
            <a:avLst/>
          </a:prstGeom>
        </p:spPr>
      </p:pic>
      <p:pic>
        <p:nvPicPr>
          <p:cNvPr id="11" name="Imagem 11" descr="Aplicativo&#10;&#10;Descrição gerada automaticamente">
            <a:extLst>
              <a:ext uri="{FF2B5EF4-FFF2-40B4-BE49-F238E27FC236}">
                <a16:creationId xmlns:a16="http://schemas.microsoft.com/office/drawing/2014/main" id="{E72A7F9F-4686-4905-FF17-802E22453BBF}"/>
              </a:ext>
            </a:extLst>
          </p:cNvPr>
          <p:cNvPicPr>
            <a:picLocks noChangeAspect="1"/>
          </p:cNvPicPr>
          <p:nvPr/>
        </p:nvPicPr>
        <p:blipFill>
          <a:blip r:embed="rId3"/>
          <a:stretch>
            <a:fillRect/>
          </a:stretch>
        </p:blipFill>
        <p:spPr>
          <a:xfrm>
            <a:off x="4417483" y="392641"/>
            <a:ext cx="2743200" cy="1543050"/>
          </a:xfrm>
          <a:prstGeom prst="rect">
            <a:avLst/>
          </a:prstGeom>
        </p:spPr>
      </p:pic>
      <p:grpSp>
        <p:nvGrpSpPr>
          <p:cNvPr id="14" name="Agrupar 13">
            <a:extLst>
              <a:ext uri="{FF2B5EF4-FFF2-40B4-BE49-F238E27FC236}">
                <a16:creationId xmlns:a16="http://schemas.microsoft.com/office/drawing/2014/main" id="{4BA3412F-7D38-1B7F-E7C8-0B2B4E1A8F67}"/>
              </a:ext>
            </a:extLst>
          </p:cNvPr>
          <p:cNvGrpSpPr/>
          <p:nvPr/>
        </p:nvGrpSpPr>
        <p:grpSpPr>
          <a:xfrm>
            <a:off x="3676650" y="2604559"/>
            <a:ext cx="2743200" cy="1543050"/>
            <a:chOff x="3676650" y="2773892"/>
            <a:chExt cx="2743200" cy="1543050"/>
          </a:xfrm>
        </p:grpSpPr>
        <p:pic>
          <p:nvPicPr>
            <p:cNvPr id="13" name="Imagem 13" descr="Celular com tela ligada&#10;&#10;Descrição gerada automaticamente">
              <a:extLst>
                <a:ext uri="{FF2B5EF4-FFF2-40B4-BE49-F238E27FC236}">
                  <a16:creationId xmlns:a16="http://schemas.microsoft.com/office/drawing/2014/main" id="{08C6FFD8-FCFC-C837-5D1A-7D7504EC00FC}"/>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2" name="CaixaDeTexto 11">
              <a:extLst>
                <a:ext uri="{FF2B5EF4-FFF2-40B4-BE49-F238E27FC236}">
                  <a16:creationId xmlns:a16="http://schemas.microsoft.com/office/drawing/2014/main" id="{7E383F96-5600-1D8E-D183-933FD06EB36C}"/>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B7995B79-26FA-03F4-DE87-64DE39ADA13C}"/>
              </a:ext>
            </a:extLst>
          </p:cNvPr>
          <p:cNvSpPr/>
          <p:nvPr/>
        </p:nvSpPr>
        <p:spPr>
          <a:xfrm>
            <a:off x="4955116" y="2870199"/>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Índices</a:t>
            </a:r>
          </a:p>
        </p:txBody>
      </p:sp>
      <p:sp>
        <p:nvSpPr>
          <p:cNvPr id="30" name="Retângulo: Cantos Arredondados 29">
            <a:extLst>
              <a:ext uri="{FF2B5EF4-FFF2-40B4-BE49-F238E27FC236}">
                <a16:creationId xmlns:a16="http://schemas.microsoft.com/office/drawing/2014/main" id="{6869C882-012A-FC34-6A91-4303A42A66FE}"/>
              </a:ext>
            </a:extLst>
          </p:cNvPr>
          <p:cNvSpPr/>
          <p:nvPr/>
        </p:nvSpPr>
        <p:spPr>
          <a:xfrm>
            <a:off x="4955115" y="3261782"/>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Hashes</a:t>
            </a:r>
          </a:p>
        </p:txBody>
      </p:sp>
    </p:spTree>
    <p:extLst>
      <p:ext uri="{BB962C8B-B14F-4D97-AF65-F5344CB8AC3E}">
        <p14:creationId xmlns:p14="http://schemas.microsoft.com/office/powerpoint/2010/main" val="3812889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gn="ctr">
              <a:lnSpc>
                <a:spcPct val="114999"/>
              </a:lnSpc>
              <a:spcBef>
                <a:spcPts val="1000"/>
              </a:spcBef>
            </a:pPr>
            <a:endParaRPr lang="en-US" sz="2400">
              <a:latin typeface="Calibri"/>
              <a:ea typeface="Calibri"/>
              <a:sym typeface="Calibri"/>
            </a:endParaRPr>
          </a:p>
          <a:p>
            <a:pPr algn="ctr">
              <a:lnSpc>
                <a:spcPct val="114999"/>
              </a:lnSpc>
              <a:spcBef>
                <a:spcPts val="1000"/>
              </a:spcBef>
            </a:pPr>
            <a:r>
              <a:rPr lang="en-US" sz="2400">
                <a:latin typeface="Calibri"/>
                <a:ea typeface="Calibri"/>
                <a:sym typeface="Calibri"/>
              </a:rPr>
              <a:t>Podemos </a:t>
            </a:r>
            <a:r>
              <a:rPr lang="en-US" sz="2400" err="1">
                <a:latin typeface="Calibri"/>
                <a:ea typeface="Calibri"/>
                <a:sym typeface="Calibri"/>
              </a:rPr>
              <a:t>considerar</a:t>
            </a:r>
            <a:r>
              <a:rPr lang="en-US" sz="2400">
                <a:latin typeface="Calibri"/>
                <a:ea typeface="Calibri"/>
                <a:sym typeface="Calibri"/>
              </a:rPr>
              <a:t> </a:t>
            </a:r>
            <a:r>
              <a:rPr lang="en-US" sz="2400" err="1">
                <a:latin typeface="Calibri"/>
                <a:ea typeface="Calibri"/>
                <a:sym typeface="Calibri"/>
              </a:rPr>
              <a:t>uma</a:t>
            </a:r>
            <a:r>
              <a:rPr lang="en-US" sz="2400">
                <a:latin typeface="Calibri"/>
                <a:ea typeface="Calibri"/>
                <a:sym typeface="Calibri"/>
              </a:rPr>
              <a:t> </a:t>
            </a:r>
            <a:r>
              <a:rPr lang="en-US" sz="2400" err="1">
                <a:latin typeface="Calibri"/>
                <a:ea typeface="Calibri"/>
                <a:sym typeface="Calibri"/>
              </a:rPr>
              <a:t>coleção</a:t>
            </a:r>
            <a:r>
              <a:rPr lang="en-US" sz="2400">
                <a:latin typeface="Calibri"/>
                <a:ea typeface="Calibri"/>
                <a:sym typeface="Calibri"/>
              </a:rPr>
              <a:t> de </a:t>
            </a:r>
            <a:r>
              <a:rPr lang="en-US" sz="2400" err="1">
                <a:latin typeface="Calibri"/>
                <a:ea typeface="Calibri"/>
                <a:sym typeface="Calibri"/>
              </a:rPr>
              <a:t>palavras</a:t>
            </a:r>
            <a:r>
              <a:rPr lang="en-US" sz="2400">
                <a:latin typeface="Calibri"/>
                <a:ea typeface="Calibri"/>
                <a:sym typeface="Calibri"/>
              </a:rPr>
              <a:t>, que </a:t>
            </a:r>
            <a:r>
              <a:rPr lang="en-US" sz="2400" err="1">
                <a:latin typeface="Calibri"/>
                <a:ea typeface="Calibri"/>
                <a:sym typeface="Calibri"/>
              </a:rPr>
              <a:t>dentre</a:t>
            </a:r>
            <a:r>
              <a:rPr lang="en-US" sz="2400">
                <a:latin typeface="Calibri"/>
                <a:ea typeface="Calibri"/>
                <a:sym typeface="Calibri"/>
              </a:rPr>
              <a:t> </a:t>
            </a:r>
            <a:r>
              <a:rPr lang="en-US" sz="2400" err="1">
                <a:latin typeface="Calibri"/>
                <a:ea typeface="Calibri"/>
                <a:sym typeface="Calibri"/>
              </a:rPr>
              <a:t>elas</a:t>
            </a:r>
            <a:r>
              <a:rPr lang="en-US" sz="2400">
                <a:latin typeface="Calibri"/>
                <a:ea typeface="Calibri"/>
                <a:sym typeface="Calibri"/>
              </a:rPr>
              <a:t> </a:t>
            </a:r>
            <a:r>
              <a:rPr lang="en-US" sz="2400" err="1">
                <a:latin typeface="Calibri"/>
                <a:ea typeface="Calibri"/>
                <a:sym typeface="Calibri"/>
              </a:rPr>
              <a:t>há</a:t>
            </a:r>
            <a:r>
              <a:rPr lang="en-US" sz="2400">
                <a:latin typeface="Calibri"/>
                <a:ea typeface="Calibri"/>
                <a:sym typeface="Calibri"/>
              </a:rPr>
              <a:t> </a:t>
            </a:r>
            <a:r>
              <a:rPr lang="en-US" sz="2400" err="1">
                <a:latin typeface="Calibri"/>
                <a:ea typeface="Calibri"/>
                <a:sym typeface="Calibri"/>
              </a:rPr>
              <a:t>relacionamentos</a:t>
            </a:r>
            <a:r>
              <a:rPr lang="en-US" sz="2400">
                <a:latin typeface="Calibri"/>
                <a:ea typeface="Calibri"/>
                <a:sym typeface="Calibri"/>
              </a:rPr>
              <a:t> entre dados, </a:t>
            </a:r>
            <a:r>
              <a:rPr lang="en-US" sz="2400" err="1">
                <a:latin typeface="Calibri"/>
                <a:ea typeface="Calibri"/>
                <a:sym typeface="Calibri"/>
              </a:rPr>
              <a:t>constituindo</a:t>
            </a:r>
            <a:r>
              <a:rPr lang="en-US" sz="2400">
                <a:latin typeface="Calibri"/>
                <a:ea typeface="Calibri"/>
                <a:sym typeface="Calibri"/>
              </a:rPr>
              <a:t> </a:t>
            </a:r>
            <a:r>
              <a:rPr lang="en-US" sz="2400" err="1">
                <a:latin typeface="Calibri"/>
                <a:ea typeface="Calibri"/>
                <a:sym typeface="Calibri"/>
              </a:rPr>
              <a:t>então</a:t>
            </a:r>
            <a:r>
              <a:rPr lang="en-US" sz="2400">
                <a:latin typeface="Calibri"/>
                <a:ea typeface="Calibri"/>
                <a:sym typeface="Calibri"/>
              </a:rPr>
              <a:t> um banco de dados.</a:t>
            </a:r>
            <a:endParaRPr lang="pt-BR">
              <a:latin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28</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400">
                <a:latin typeface="Calibri"/>
                <a:ea typeface="Calibri"/>
                <a:cs typeface="Arial"/>
              </a:rPr>
              <a:t>Definição geral</a:t>
            </a:r>
          </a:p>
        </p:txBody>
      </p:sp>
    </p:spTree>
    <p:extLst>
      <p:ext uri="{BB962C8B-B14F-4D97-AF65-F5344CB8AC3E}">
        <p14:creationId xmlns:p14="http://schemas.microsoft.com/office/powerpoint/2010/main" val="301803136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58800" y="2008718"/>
            <a:ext cx="2931582" cy="17674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Modelo de Dados </a:t>
            </a:r>
            <a:endParaRPr lang="pt-BR"/>
          </a:p>
          <a:p>
            <a:pPr algn="ctr"/>
            <a:r>
              <a:rPr lang="pt-BR" sz="2000" err="1">
                <a:latin typeface="Calibri"/>
                <a:cs typeface="Calibri"/>
              </a:rPr>
              <a:t>Auto-descritivo</a:t>
            </a:r>
          </a:p>
        </p:txBody>
      </p:sp>
      <p:grpSp>
        <p:nvGrpSpPr>
          <p:cNvPr id="19" name="Agrupar 18">
            <a:extLst>
              <a:ext uri="{FF2B5EF4-FFF2-40B4-BE49-F238E27FC236}">
                <a16:creationId xmlns:a16="http://schemas.microsoft.com/office/drawing/2014/main" id="{24ECAE7E-FB4E-FA94-FFF3-9369DE793397}"/>
              </a:ext>
            </a:extLst>
          </p:cNvPr>
          <p:cNvGrpSpPr/>
          <p:nvPr/>
        </p:nvGrpSpPr>
        <p:grpSpPr>
          <a:xfrm>
            <a:off x="4157132" y="2008717"/>
            <a:ext cx="2233084" cy="1904998"/>
            <a:chOff x="4760382" y="1871134"/>
            <a:chExt cx="2233084" cy="1904998"/>
          </a:xfrm>
        </p:grpSpPr>
        <p:sp>
          <p:nvSpPr>
            <p:cNvPr id="4" name="Retângulo: Cantos Arredondados 3">
              <a:extLst>
                <a:ext uri="{FF2B5EF4-FFF2-40B4-BE49-F238E27FC236}">
                  <a16:creationId xmlns:a16="http://schemas.microsoft.com/office/drawing/2014/main" id="{B5C81902-687D-9F4A-0129-DAF07E68D844}"/>
                </a:ext>
              </a:extLst>
            </p:cNvPr>
            <p:cNvSpPr/>
            <p:nvPr/>
          </p:nvSpPr>
          <p:spPr>
            <a:xfrm>
              <a:off x="4760383" y="1871134"/>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Descrição</a:t>
              </a:r>
            </a:p>
          </p:txBody>
        </p:sp>
        <p:sp>
          <p:nvSpPr>
            <p:cNvPr id="17" name="Retângulo: Cantos Arredondados 16">
              <a:extLst>
                <a:ext uri="{FF2B5EF4-FFF2-40B4-BE49-F238E27FC236}">
                  <a16:creationId xmlns:a16="http://schemas.microsoft.com/office/drawing/2014/main" id="{5E00EA3B-F97C-DF82-1054-B8FBFD4D95E1}"/>
                </a:ext>
              </a:extLst>
            </p:cNvPr>
            <p:cNvSpPr/>
            <p:nvPr/>
          </p:nvSpPr>
          <p:spPr>
            <a:xfrm>
              <a:off x="4760382" y="3278716"/>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Dados</a:t>
              </a:r>
            </a:p>
          </p:txBody>
        </p:sp>
        <p:sp>
          <p:nvSpPr>
            <p:cNvPr id="5" name="Sinal de Adição 4">
              <a:extLst>
                <a:ext uri="{FF2B5EF4-FFF2-40B4-BE49-F238E27FC236}">
                  <a16:creationId xmlns:a16="http://schemas.microsoft.com/office/drawing/2014/main" id="{6565B295-4DF9-7A3C-D143-95528B25E789}"/>
                </a:ext>
              </a:extLst>
            </p:cNvPr>
            <p:cNvSpPr/>
            <p:nvPr/>
          </p:nvSpPr>
          <p:spPr>
            <a:xfrm>
              <a:off x="5416550" y="2368550"/>
              <a:ext cx="910166" cy="9101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1" name="Agrupar 20">
            <a:extLst>
              <a:ext uri="{FF2B5EF4-FFF2-40B4-BE49-F238E27FC236}">
                <a16:creationId xmlns:a16="http://schemas.microsoft.com/office/drawing/2014/main" id="{D724A368-F248-B0C4-5F9E-7C774104736F}"/>
              </a:ext>
            </a:extLst>
          </p:cNvPr>
          <p:cNvGrpSpPr/>
          <p:nvPr/>
        </p:nvGrpSpPr>
        <p:grpSpPr>
          <a:xfrm>
            <a:off x="6438900" y="1614488"/>
            <a:ext cx="2383367" cy="1501776"/>
            <a:chOff x="6661150" y="884238"/>
            <a:chExt cx="2743200" cy="1776942"/>
          </a:xfrm>
        </p:grpSpPr>
        <p:pic>
          <p:nvPicPr>
            <p:cNvPr id="8" name="Imagem 8" descr="Forma&#10;&#10;Descrição gerada automaticamente">
              <a:extLst>
                <a:ext uri="{FF2B5EF4-FFF2-40B4-BE49-F238E27FC236}">
                  <a16:creationId xmlns:a16="http://schemas.microsoft.com/office/drawing/2014/main" id="{E7C8BC62-A99C-E0B7-B247-352576934364}"/>
                </a:ext>
              </a:extLst>
            </p:cNvPr>
            <p:cNvPicPr>
              <a:picLocks noChangeAspect="1"/>
            </p:cNvPicPr>
            <p:nvPr/>
          </p:nvPicPr>
          <p:blipFill>
            <a:blip r:embed="rId2"/>
            <a:stretch>
              <a:fillRect/>
            </a:stretch>
          </p:blipFill>
          <p:spPr>
            <a:xfrm>
              <a:off x="7428971" y="884238"/>
              <a:ext cx="1313392" cy="1776942"/>
            </a:xfrm>
            <a:prstGeom prst="rect">
              <a:avLst/>
            </a:prstGeom>
          </p:spPr>
        </p:pic>
        <p:pic>
          <p:nvPicPr>
            <p:cNvPr id="9" name="Imagem 17" descr="Forma, Retângulo&#10;&#10;Descrição gerada automaticamente">
              <a:extLst>
                <a:ext uri="{FF2B5EF4-FFF2-40B4-BE49-F238E27FC236}">
                  <a16:creationId xmlns:a16="http://schemas.microsoft.com/office/drawing/2014/main" id="{FBDE0847-960F-38DA-A261-A1EB52ED1E39}"/>
                </a:ext>
              </a:extLst>
            </p:cNvPr>
            <p:cNvPicPr>
              <a:picLocks noChangeAspect="1"/>
            </p:cNvPicPr>
            <p:nvPr/>
          </p:nvPicPr>
          <p:blipFill>
            <a:blip r:embed="rId3"/>
            <a:stretch>
              <a:fillRect/>
            </a:stretch>
          </p:blipFill>
          <p:spPr>
            <a:xfrm>
              <a:off x="6661150" y="1027642"/>
              <a:ext cx="2743200" cy="1543050"/>
            </a:xfrm>
            <a:prstGeom prst="rect">
              <a:avLst/>
            </a:prstGeom>
          </p:spPr>
        </p:pic>
        <p:sp>
          <p:nvSpPr>
            <p:cNvPr id="18" name="CaixaDeTexto 17">
              <a:extLst>
                <a:ext uri="{FF2B5EF4-FFF2-40B4-BE49-F238E27FC236}">
                  <a16:creationId xmlns:a16="http://schemas.microsoft.com/office/drawing/2014/main" id="{C5A4B72C-28E9-D585-5218-5E26D2A78B18}"/>
                </a:ext>
              </a:extLst>
            </p:cNvPr>
            <p:cNvSpPr txBox="1"/>
            <p:nvPr/>
          </p:nvSpPr>
          <p:spPr>
            <a:xfrm>
              <a:off x="6994525" y="1607609"/>
              <a:ext cx="21822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XML</a:t>
              </a:r>
            </a:p>
          </p:txBody>
        </p:sp>
      </p:grpSp>
      <p:sp>
        <p:nvSpPr>
          <p:cNvPr id="22" name="CaixaDeTexto 21">
            <a:extLst>
              <a:ext uri="{FF2B5EF4-FFF2-40B4-BE49-F238E27FC236}">
                <a16:creationId xmlns:a16="http://schemas.microsoft.com/office/drawing/2014/main" id="{1EBABF98-4AE2-A957-C5BA-6303A01EDD49}"/>
              </a:ext>
            </a:extLst>
          </p:cNvPr>
          <p:cNvSpPr txBox="1"/>
          <p:nvPr/>
        </p:nvSpPr>
        <p:spPr>
          <a:xfrm>
            <a:off x="6690445" y="3605908"/>
            <a:ext cx="18960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KEY-VALUE</a:t>
            </a:r>
          </a:p>
        </p:txBody>
      </p:sp>
    </p:spTree>
    <p:extLst>
      <p:ext uri="{BB962C8B-B14F-4D97-AF65-F5344CB8AC3E}">
        <p14:creationId xmlns:p14="http://schemas.microsoft.com/office/powerpoint/2010/main" val="11577850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Esquemas</a:t>
            </a:r>
            <a:r>
              <a:rPr lang="en-US" sz="4400" b="1">
                <a:solidFill>
                  <a:srgbClr val="EA4E60"/>
                </a:solidFill>
                <a:latin typeface="Century Gothic"/>
              </a:rPr>
              <a:t>, </a:t>
            </a:r>
            <a:r>
              <a:rPr lang="en-US" sz="4400" b="1" err="1">
                <a:solidFill>
                  <a:srgbClr val="EA4E60"/>
                </a:solidFill>
                <a:latin typeface="Century Gothic"/>
              </a:rPr>
              <a:t>Instâncias</a:t>
            </a:r>
            <a:r>
              <a:rPr lang="en-US" sz="4400" b="1">
                <a:solidFill>
                  <a:srgbClr val="EA4E60"/>
                </a:solidFill>
                <a:latin typeface="Century Gothic"/>
              </a:rPr>
              <a:t> e Estados do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281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9628919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12" name="Seta: Curva para Cima 11">
            <a:extLst>
              <a:ext uri="{FF2B5EF4-FFF2-40B4-BE49-F238E27FC236}">
                <a16:creationId xmlns:a16="http://schemas.microsoft.com/office/drawing/2014/main" id="{71D8B46C-2505-9957-C1A8-97D1809FA7B0}"/>
              </a:ext>
            </a:extLst>
          </p:cNvPr>
          <p:cNvSpPr/>
          <p:nvPr/>
        </p:nvSpPr>
        <p:spPr>
          <a:xfrm rot="4440000">
            <a:off x="1807723" y="3382148"/>
            <a:ext cx="2391833" cy="130174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pic>
        <p:nvPicPr>
          <p:cNvPr id="7" name="Imagem 9" descr="Tela de celular com imagem de um computador&#10;&#10;Descrição gerada automaticamente">
            <a:extLst>
              <a:ext uri="{FF2B5EF4-FFF2-40B4-BE49-F238E27FC236}">
                <a16:creationId xmlns:a16="http://schemas.microsoft.com/office/drawing/2014/main" id="{EA8FD8C3-8714-73BF-C3BC-0D76992256A5}"/>
              </a:ext>
            </a:extLst>
          </p:cNvPr>
          <p:cNvPicPr>
            <a:picLocks noChangeAspect="1"/>
          </p:cNvPicPr>
          <p:nvPr/>
        </p:nvPicPr>
        <p:blipFill>
          <a:blip r:embed="rId2"/>
          <a:stretch>
            <a:fillRect/>
          </a:stretch>
        </p:blipFill>
        <p:spPr>
          <a:xfrm>
            <a:off x="5359400" y="1895475"/>
            <a:ext cx="2743200" cy="1543050"/>
          </a:xfrm>
          <a:prstGeom prst="rect">
            <a:avLst/>
          </a:prstGeom>
        </p:spPr>
      </p:pic>
      <p:sp>
        <p:nvSpPr>
          <p:cNvPr id="10" name="Diferente de 9">
            <a:extLst>
              <a:ext uri="{FF2B5EF4-FFF2-40B4-BE49-F238E27FC236}">
                <a16:creationId xmlns:a16="http://schemas.microsoft.com/office/drawing/2014/main" id="{C7FC3430-9030-2B3B-7E1C-54DC4E382D8D}"/>
              </a:ext>
            </a:extLst>
          </p:cNvPr>
          <p:cNvSpPr/>
          <p:nvPr/>
        </p:nvSpPr>
        <p:spPr>
          <a:xfrm>
            <a:off x="4072468" y="2315633"/>
            <a:ext cx="910166" cy="910166"/>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spTree>
    <p:extLst>
      <p:ext uri="{BB962C8B-B14F-4D97-AF65-F5344CB8AC3E}">
        <p14:creationId xmlns:p14="http://schemas.microsoft.com/office/powerpoint/2010/main" val="26287243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Tree>
    <p:extLst>
      <p:ext uri="{BB962C8B-B14F-4D97-AF65-F5344CB8AC3E}">
        <p14:creationId xmlns:p14="http://schemas.microsoft.com/office/powerpoint/2010/main" val="16346018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spTree>
    <p:extLst>
      <p:ext uri="{BB962C8B-B14F-4D97-AF65-F5344CB8AC3E}">
        <p14:creationId xmlns:p14="http://schemas.microsoft.com/office/powerpoint/2010/main" val="757501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grpSp>
        <p:nvGrpSpPr>
          <p:cNvPr id="9" name="Agrupar 8">
            <a:extLst>
              <a:ext uri="{FF2B5EF4-FFF2-40B4-BE49-F238E27FC236}">
                <a16:creationId xmlns:a16="http://schemas.microsoft.com/office/drawing/2014/main" id="{75F44C77-9A77-1916-DB7D-99E985376AD6}"/>
              </a:ext>
            </a:extLst>
          </p:cNvPr>
          <p:cNvGrpSpPr/>
          <p:nvPr/>
        </p:nvGrpSpPr>
        <p:grpSpPr>
          <a:xfrm>
            <a:off x="713317" y="3151717"/>
            <a:ext cx="2743200" cy="1274233"/>
            <a:chOff x="808567" y="3321050"/>
            <a:chExt cx="2743200" cy="1274233"/>
          </a:xfrm>
        </p:grpSpPr>
        <p:sp>
          <p:nvSpPr>
            <p:cNvPr id="7" name="CaixaDeTexto 6">
              <a:extLst>
                <a:ext uri="{FF2B5EF4-FFF2-40B4-BE49-F238E27FC236}">
                  <a16:creationId xmlns:a16="http://schemas.microsoft.com/office/drawing/2014/main" id="{76DF773A-AC74-5974-6924-81E80C8B2E8A}"/>
                </a:ext>
              </a:extLst>
            </p:cNvPr>
            <p:cNvSpPr txBox="1"/>
            <p:nvPr/>
          </p:nvSpPr>
          <p:spPr>
            <a:xfrm>
              <a:off x="808567" y="375073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Tipos de dados &amp; Itens</a:t>
              </a:r>
            </a:p>
          </p:txBody>
        </p:sp>
        <p:pic>
          <p:nvPicPr>
            <p:cNvPr id="8" name="Gráfico 8" descr="Fechar estrutura de tópicos">
              <a:extLst>
                <a:ext uri="{FF2B5EF4-FFF2-40B4-BE49-F238E27FC236}">
                  <a16:creationId xmlns:a16="http://schemas.microsoft.com/office/drawing/2014/main" id="{F7EF1FB9-A940-77CF-2B13-D7C33A2F01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0550" y="3321050"/>
              <a:ext cx="1274233" cy="1274233"/>
            </a:xfrm>
            <a:prstGeom prst="rect">
              <a:avLst/>
            </a:prstGeom>
          </p:spPr>
        </p:pic>
      </p:grpSp>
    </p:spTree>
    <p:extLst>
      <p:ext uri="{BB962C8B-B14F-4D97-AF65-F5344CB8AC3E}">
        <p14:creationId xmlns:p14="http://schemas.microsoft.com/office/powerpoint/2010/main" val="11607824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Tree>
    <p:extLst>
      <p:ext uri="{BB962C8B-B14F-4D97-AF65-F5344CB8AC3E}">
        <p14:creationId xmlns:p14="http://schemas.microsoft.com/office/powerpoint/2010/main" val="1922794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Retângulo: Cantos Arredondados 3">
            <a:extLst>
              <a:ext uri="{FF2B5EF4-FFF2-40B4-BE49-F238E27FC236}">
                <a16:creationId xmlns:a16="http://schemas.microsoft.com/office/drawing/2014/main" id="{961CAECA-0390-54EC-934F-874A1F41E3ED}"/>
              </a:ext>
            </a:extLst>
          </p:cNvPr>
          <p:cNvSpPr/>
          <p:nvPr/>
        </p:nvSpPr>
        <p:spPr>
          <a:xfrm>
            <a:off x="5734050" y="2019299"/>
            <a:ext cx="2624666" cy="58208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1800">
                <a:latin typeface="Calibri"/>
                <a:cs typeface="Calibri"/>
              </a:rPr>
              <a:t>Mudança de estado</a:t>
            </a:r>
          </a:p>
        </p:txBody>
      </p:sp>
      <p:sp>
        <p:nvSpPr>
          <p:cNvPr id="5" name="Seta: Curva para Cima 4">
            <a:extLst>
              <a:ext uri="{FF2B5EF4-FFF2-40B4-BE49-F238E27FC236}">
                <a16:creationId xmlns:a16="http://schemas.microsoft.com/office/drawing/2014/main" id="{F3CFDC87-87AE-5808-2E60-3E9E9558222B}"/>
              </a:ext>
            </a:extLst>
          </p:cNvPr>
          <p:cNvSpPr/>
          <p:nvPr/>
        </p:nvSpPr>
        <p:spPr>
          <a:xfrm>
            <a:off x="6435131" y="2814532"/>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3" name="Seta: Curva para Cima 12">
            <a:extLst>
              <a:ext uri="{FF2B5EF4-FFF2-40B4-BE49-F238E27FC236}">
                <a16:creationId xmlns:a16="http://schemas.microsoft.com/office/drawing/2014/main" id="{DC836531-8974-4CDD-EAC3-F94536828D08}"/>
              </a:ext>
            </a:extLst>
          </p:cNvPr>
          <p:cNvSpPr/>
          <p:nvPr/>
        </p:nvSpPr>
        <p:spPr>
          <a:xfrm rot="10800000">
            <a:off x="6361047" y="1100031"/>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4" name="Retângulo: Cantos Arredondados 13">
            <a:extLst>
              <a:ext uri="{FF2B5EF4-FFF2-40B4-BE49-F238E27FC236}">
                <a16:creationId xmlns:a16="http://schemas.microsoft.com/office/drawing/2014/main" id="{155FAEDC-639B-1BE5-6F00-FFA1977A3FD9}"/>
              </a:ext>
            </a:extLst>
          </p:cNvPr>
          <p:cNvSpPr/>
          <p:nvPr/>
        </p:nvSpPr>
        <p:spPr>
          <a:xfrm>
            <a:off x="5734049" y="558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Insert</a:t>
            </a:r>
            <a:r>
              <a:rPr lang="pt-BR" sz="2000">
                <a:latin typeface="Calibri"/>
                <a:cs typeface="Calibri"/>
              </a:rPr>
              <a:t>, Delete</a:t>
            </a:r>
          </a:p>
        </p:txBody>
      </p:sp>
      <p:sp>
        <p:nvSpPr>
          <p:cNvPr id="16" name="Retângulo: Cantos Arredondados 15">
            <a:extLst>
              <a:ext uri="{FF2B5EF4-FFF2-40B4-BE49-F238E27FC236}">
                <a16:creationId xmlns:a16="http://schemas.microsoft.com/office/drawing/2014/main" id="{7F48FBAC-ABD3-FBBB-3A7B-D6DF45966637}"/>
              </a:ext>
            </a:extLst>
          </p:cNvPr>
          <p:cNvSpPr/>
          <p:nvPr/>
        </p:nvSpPr>
        <p:spPr>
          <a:xfrm>
            <a:off x="5734049" y="3596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Update</a:t>
            </a:r>
          </a:p>
        </p:txBody>
      </p:sp>
    </p:spTree>
    <p:extLst>
      <p:ext uri="{BB962C8B-B14F-4D97-AF65-F5344CB8AC3E}">
        <p14:creationId xmlns:p14="http://schemas.microsoft.com/office/powerpoint/2010/main" val="10368095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Descrição</a:t>
            </a:r>
            <a:r>
              <a:rPr lang="en-US" sz="4000" b="1">
                <a:solidFill>
                  <a:srgbClr val="EA4E60"/>
                </a:solidFill>
                <a:latin typeface="Century Gothic"/>
              </a:rPr>
              <a:t> &amp; Dados</a:t>
            </a:r>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3056467" y="28130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Estado inicial</a:t>
            </a:r>
            <a:endParaRPr lang="pt-B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2"/>
          <a:stretch>
            <a:fillRect/>
          </a:stretch>
        </p:blipFill>
        <p:spPr>
          <a:xfrm>
            <a:off x="289984" y="2287813"/>
            <a:ext cx="1864783" cy="1456877"/>
          </a:xfrm>
          <a:prstGeom prst="rect">
            <a:avLst/>
          </a:prstGeom>
        </p:spPr>
      </p:pic>
      <p:pic>
        <p:nvPicPr>
          <p:cNvPr id="7" name="Imagem 7">
            <a:extLst>
              <a:ext uri="{FF2B5EF4-FFF2-40B4-BE49-F238E27FC236}">
                <a16:creationId xmlns:a16="http://schemas.microsoft.com/office/drawing/2014/main" id="{A46D765E-7880-F189-04D8-4DA8848519B9}"/>
              </a:ext>
            </a:extLst>
          </p:cNvPr>
          <p:cNvPicPr>
            <a:picLocks noChangeAspect="1"/>
          </p:cNvPicPr>
          <p:nvPr/>
        </p:nvPicPr>
        <p:blipFill>
          <a:blip r:embed="rId3"/>
          <a:stretch>
            <a:fillRect/>
          </a:stretch>
        </p:blipFill>
        <p:spPr>
          <a:xfrm>
            <a:off x="5106459" y="2250016"/>
            <a:ext cx="984251" cy="1543051"/>
          </a:xfrm>
          <a:prstGeom prst="rect">
            <a:avLst/>
          </a:prstGeom>
        </p:spPr>
      </p:pic>
      <p:pic>
        <p:nvPicPr>
          <p:cNvPr id="8" name="Imagem 8" descr="Ícone&#10;&#10;Descrição gerada automaticamente">
            <a:extLst>
              <a:ext uri="{FF2B5EF4-FFF2-40B4-BE49-F238E27FC236}">
                <a16:creationId xmlns:a16="http://schemas.microsoft.com/office/drawing/2014/main" id="{6A3283F1-3007-FCE8-83DE-FC9BB2A36949}"/>
              </a:ext>
            </a:extLst>
          </p:cNvPr>
          <p:cNvPicPr>
            <a:picLocks noChangeAspect="1"/>
          </p:cNvPicPr>
          <p:nvPr/>
        </p:nvPicPr>
        <p:blipFill>
          <a:blip r:embed="rId4"/>
          <a:stretch>
            <a:fillRect/>
          </a:stretch>
        </p:blipFill>
        <p:spPr>
          <a:xfrm>
            <a:off x="6978650" y="2286797"/>
            <a:ext cx="1716617" cy="1458908"/>
          </a:xfrm>
          <a:prstGeom prst="rect">
            <a:avLst/>
          </a:prstGeom>
        </p:spPr>
      </p:pic>
      <p:sp>
        <p:nvSpPr>
          <p:cNvPr id="9" name="Seta: para a Direita 8">
            <a:extLst>
              <a:ext uri="{FF2B5EF4-FFF2-40B4-BE49-F238E27FC236}">
                <a16:creationId xmlns:a16="http://schemas.microsoft.com/office/drawing/2014/main" id="{3148C1EC-CB3E-3EB9-E947-D53F9C3168DE}"/>
              </a:ext>
            </a:extLst>
          </p:cNvPr>
          <p:cNvSpPr/>
          <p:nvPr/>
        </p:nvSpPr>
        <p:spPr>
          <a:xfrm>
            <a:off x="2315380" y="2848016"/>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Direita 17">
            <a:extLst>
              <a:ext uri="{FF2B5EF4-FFF2-40B4-BE49-F238E27FC236}">
                <a16:creationId xmlns:a16="http://schemas.microsoft.com/office/drawing/2014/main" id="{F3F2580F-103D-5411-047D-D850DA2935AD}"/>
              </a:ext>
            </a:extLst>
          </p:cNvPr>
          <p:cNvSpPr/>
          <p:nvPr/>
        </p:nvSpPr>
        <p:spPr>
          <a:xfrm>
            <a:off x="6220630" y="2890349"/>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exto Explicativo: Seta para Baixo 18">
            <a:extLst>
              <a:ext uri="{FF2B5EF4-FFF2-40B4-BE49-F238E27FC236}">
                <a16:creationId xmlns:a16="http://schemas.microsoft.com/office/drawing/2014/main" id="{1B436D39-D447-8C24-831F-BBB630C7F190}"/>
              </a:ext>
            </a:extLst>
          </p:cNvPr>
          <p:cNvSpPr/>
          <p:nvPr/>
        </p:nvSpPr>
        <p:spPr>
          <a:xfrm>
            <a:off x="6977592" y="1230842"/>
            <a:ext cx="1629832" cy="910166"/>
          </a:xfrm>
          <a:prstGeom prst="downArrowCallou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ESTADO VÁLIDO</a:t>
            </a:r>
            <a:endParaRPr lang="pt-BR"/>
          </a:p>
        </p:txBody>
      </p:sp>
    </p:spTree>
    <p:extLst>
      <p:ext uri="{BB962C8B-B14F-4D97-AF65-F5344CB8AC3E}">
        <p14:creationId xmlns:p14="http://schemas.microsoft.com/office/powerpoint/2010/main" val="1782065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Balão de Fala: Retângulo com Cantos Arredondados 3">
            <a:extLst>
              <a:ext uri="{FF2B5EF4-FFF2-40B4-BE49-F238E27FC236}">
                <a16:creationId xmlns:a16="http://schemas.microsoft.com/office/drawing/2014/main" id="{EBC9F11B-3603-9D94-AC04-2B6D9B45747A}"/>
              </a:ext>
            </a:extLst>
          </p:cNvPr>
          <p:cNvSpPr/>
          <p:nvPr/>
        </p:nvSpPr>
        <p:spPr>
          <a:xfrm>
            <a:off x="5077883" y="402758"/>
            <a:ext cx="2804582"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Mudança = evolução</a:t>
            </a:r>
          </a:p>
        </p:txBody>
      </p:sp>
    </p:spTree>
    <p:extLst>
      <p:ext uri="{BB962C8B-B14F-4D97-AF65-F5344CB8AC3E}">
        <p14:creationId xmlns:p14="http://schemas.microsoft.com/office/powerpoint/2010/main" val="2109802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4026874" y="1437918"/>
            <a:ext cx="4426156"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Contexto</a:t>
            </a:r>
            <a:r>
              <a:rPr lang="en-US" sz="2400">
                <a:latin typeface="Calibri"/>
                <a:ea typeface="Calibri"/>
              </a:rPr>
              <a:t> - </a:t>
            </a:r>
            <a:r>
              <a:rPr lang="en-US" sz="2400" err="1">
                <a:latin typeface="Calibri"/>
                <a:ea typeface="Calibri"/>
              </a:rPr>
              <a:t>representação</a:t>
            </a:r>
            <a:r>
              <a:rPr lang="en-US" sz="2400">
                <a:latin typeface="Calibri"/>
                <a:ea typeface="Calibri"/>
              </a:rPr>
              <a:t> do </a:t>
            </a:r>
            <a:r>
              <a:rPr lang="en-US" sz="2400" err="1">
                <a:latin typeface="Calibri"/>
                <a:ea typeface="Calibri"/>
              </a:rPr>
              <a:t>mundo</a:t>
            </a:r>
            <a:r>
              <a:rPr lang="en-US" sz="2400">
                <a:latin typeface="Calibri"/>
                <a:ea typeface="Calibri"/>
              </a:rPr>
              <a:t> real;</a:t>
            </a:r>
            <a:endParaRPr lang="pt-BR"/>
          </a:p>
          <a:p>
            <a:pPr marL="342900" indent="-342900">
              <a:lnSpc>
                <a:spcPct val="114999"/>
              </a:lnSpc>
              <a:spcBef>
                <a:spcPts val="1000"/>
              </a:spcBef>
              <a:buChar char="•"/>
            </a:pPr>
            <a:r>
              <a:rPr lang="en-US" sz="2400" err="1">
                <a:latin typeface="Calibri"/>
                <a:ea typeface="Calibri"/>
              </a:rPr>
              <a:t>Coerência</a:t>
            </a:r>
            <a:r>
              <a:rPr lang="en-US" sz="2400">
                <a:latin typeface="Calibri"/>
                <a:ea typeface="Calibri"/>
              </a:rPr>
              <a:t>;</a:t>
            </a:r>
          </a:p>
          <a:p>
            <a:pPr marL="342900" indent="-342900">
              <a:lnSpc>
                <a:spcPct val="114999"/>
              </a:lnSpc>
              <a:spcBef>
                <a:spcPts val="1000"/>
              </a:spcBef>
              <a:buChar char="•"/>
            </a:pPr>
            <a:r>
              <a:rPr lang="en-US" sz="2400" err="1">
                <a:latin typeface="Calibri"/>
                <a:ea typeface="Calibri"/>
              </a:rPr>
              <a:t>Propósito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29</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a:solidFill>
            <a:srgbClr val="C0000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Uso + restrito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569344" y="2199197"/>
            <a:ext cx="2764766" cy="1553832"/>
          </a:xfrm>
          <a:prstGeom prst="rect">
            <a:avLst/>
          </a:prstGeom>
        </p:spPr>
      </p:pic>
      <p:sp>
        <p:nvSpPr>
          <p:cNvPr id="4" name="Chave Direita 3">
            <a:extLst>
              <a:ext uri="{FF2B5EF4-FFF2-40B4-BE49-F238E27FC236}">
                <a16:creationId xmlns:a16="http://schemas.microsoft.com/office/drawing/2014/main" id="{D9E5EF4D-0237-ACDD-F9EB-E7A374255A34}"/>
              </a:ext>
            </a:extLst>
          </p:cNvPr>
          <p:cNvSpPr/>
          <p:nvPr/>
        </p:nvSpPr>
        <p:spPr>
          <a:xfrm rot="10800000">
            <a:off x="3426757" y="2006722"/>
            <a:ext cx="485236" cy="2037989"/>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6937493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Meta dados</a:t>
            </a:r>
          </a:p>
        </p:txBody>
      </p:sp>
      <p:sp>
        <p:nvSpPr>
          <p:cNvPr id="2" name="Chave Esquerda 1">
            <a:extLst>
              <a:ext uri="{FF2B5EF4-FFF2-40B4-BE49-F238E27FC236}">
                <a16:creationId xmlns:a16="http://schemas.microsoft.com/office/drawing/2014/main" id="{86A61C6A-50D9-D87F-9C05-A78DD5344671}"/>
              </a:ext>
            </a:extLst>
          </p:cNvPr>
          <p:cNvSpPr/>
          <p:nvPr/>
        </p:nvSpPr>
        <p:spPr>
          <a:xfrm>
            <a:off x="4123859" y="1934634"/>
            <a:ext cx="560917" cy="16933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5099050" y="1818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 esquema</a:t>
            </a:r>
            <a:endParaRPr lang="pt-BR"/>
          </a:p>
        </p:txBody>
      </p:sp>
      <p:sp>
        <p:nvSpPr>
          <p:cNvPr id="16" name="Retângulo: Cantos Arredondados 15">
            <a:extLst>
              <a:ext uri="{FF2B5EF4-FFF2-40B4-BE49-F238E27FC236}">
                <a16:creationId xmlns:a16="http://schemas.microsoft.com/office/drawing/2014/main" id="{15FEC159-4AB2-B8E1-0689-48D965E818C0}"/>
              </a:ext>
            </a:extLst>
          </p:cNvPr>
          <p:cNvSpPr/>
          <p:nvPr/>
        </p:nvSpPr>
        <p:spPr>
          <a:xfrm>
            <a:off x="5099049" y="24426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Construtores</a:t>
            </a:r>
            <a:endParaRPr lang="pt-BR"/>
          </a:p>
        </p:txBody>
      </p:sp>
      <p:sp>
        <p:nvSpPr>
          <p:cNvPr id="20" name="Retângulo: Cantos Arredondados 19">
            <a:extLst>
              <a:ext uri="{FF2B5EF4-FFF2-40B4-BE49-F238E27FC236}">
                <a16:creationId xmlns:a16="http://schemas.microsoft.com/office/drawing/2014/main" id="{4E0017A5-8B05-8D5C-A0FC-97ACDAE13601}"/>
              </a:ext>
            </a:extLst>
          </p:cNvPr>
          <p:cNvSpPr/>
          <p:nvPr/>
        </p:nvSpPr>
        <p:spPr>
          <a:xfrm>
            <a:off x="5099050" y="31305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Constrains</a:t>
            </a:r>
            <a:endParaRPr lang="pt-BR" err="1"/>
          </a:p>
        </p:txBody>
      </p:sp>
      <p:pic>
        <p:nvPicPr>
          <p:cNvPr id="5" name="Imagem 9" descr="Interface gráfica do usuário, Aplicativo, Ícone&#10;&#10;Descrição gerada automaticamente">
            <a:extLst>
              <a:ext uri="{FF2B5EF4-FFF2-40B4-BE49-F238E27FC236}">
                <a16:creationId xmlns:a16="http://schemas.microsoft.com/office/drawing/2014/main" id="{AE344B5A-180F-B9CA-AF86-5E53C30A5EF1}"/>
              </a:ext>
            </a:extLst>
          </p:cNvPr>
          <p:cNvPicPr>
            <a:picLocks noChangeAspect="1"/>
          </p:cNvPicPr>
          <p:nvPr/>
        </p:nvPicPr>
        <p:blipFill>
          <a:blip r:embed="rId2"/>
          <a:stretch>
            <a:fillRect/>
          </a:stretch>
        </p:blipFill>
        <p:spPr>
          <a:xfrm>
            <a:off x="7417329" y="1341437"/>
            <a:ext cx="786342" cy="629709"/>
          </a:xfrm>
          <a:prstGeom prst="rect">
            <a:avLst/>
          </a:prstGeom>
        </p:spPr>
      </p:pic>
      <p:pic>
        <p:nvPicPr>
          <p:cNvPr id="10" name="Imagem 9" descr="Tela de celular com imagem de um computador&#10;&#10;Descrição gerada automaticamente">
            <a:extLst>
              <a:ext uri="{FF2B5EF4-FFF2-40B4-BE49-F238E27FC236}">
                <a16:creationId xmlns:a16="http://schemas.microsoft.com/office/drawing/2014/main" id="{19EEB3F0-B262-5174-40E0-4C4E8C48F9A2}"/>
              </a:ext>
            </a:extLst>
          </p:cNvPr>
          <p:cNvPicPr>
            <a:picLocks noChangeAspect="1"/>
          </p:cNvPicPr>
          <p:nvPr/>
        </p:nvPicPr>
        <p:blipFill>
          <a:blip r:embed="rId3"/>
          <a:stretch>
            <a:fillRect/>
          </a:stretch>
        </p:blipFill>
        <p:spPr>
          <a:xfrm>
            <a:off x="787400" y="2011892"/>
            <a:ext cx="2743200" cy="1543050"/>
          </a:xfrm>
          <a:prstGeom prst="rect">
            <a:avLst/>
          </a:prstGeom>
        </p:spPr>
      </p:pic>
      <p:pic>
        <p:nvPicPr>
          <p:cNvPr id="11" name="Imagem 13" descr="Ícone&#10;&#10;Descrição gerada automaticamente">
            <a:extLst>
              <a:ext uri="{FF2B5EF4-FFF2-40B4-BE49-F238E27FC236}">
                <a16:creationId xmlns:a16="http://schemas.microsoft.com/office/drawing/2014/main" id="{B8E69007-74E0-4F5E-BCB9-245A176F3E17}"/>
              </a:ext>
            </a:extLst>
          </p:cNvPr>
          <p:cNvPicPr>
            <a:picLocks noChangeAspect="1"/>
          </p:cNvPicPr>
          <p:nvPr/>
        </p:nvPicPr>
        <p:blipFill>
          <a:blip r:embed="rId4"/>
          <a:stretch>
            <a:fillRect/>
          </a:stretch>
        </p:blipFill>
        <p:spPr>
          <a:xfrm>
            <a:off x="2015066" y="2847975"/>
            <a:ext cx="1684867" cy="960967"/>
          </a:xfrm>
          <a:prstGeom prst="rect">
            <a:avLst/>
          </a:prstGeom>
        </p:spPr>
      </p:pic>
    </p:spTree>
    <p:extLst>
      <p:ext uri="{BB962C8B-B14F-4D97-AF65-F5344CB8AC3E}">
        <p14:creationId xmlns:p14="http://schemas.microsoft.com/office/powerpoint/2010/main" val="347924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Three-Schema Architecture</a:t>
            </a:r>
            <a:endParaRPr lang="pt-BR" sz="5400" b="1">
              <a:solidFill>
                <a:srgbClr val="EA4E60"/>
              </a:solidFill>
              <a:latin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42211391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Three-Schema</a:t>
            </a: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71755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Isolamento data/</a:t>
            </a:r>
            <a:r>
              <a:rPr lang="pt-BR" sz="2000" err="1">
                <a:latin typeface="Calibri"/>
                <a:cs typeface="Calibri"/>
              </a:rPr>
              <a:t>program</a:t>
            </a:r>
            <a:endParaRPr lang="pt-BR" err="1"/>
          </a:p>
        </p:txBody>
      </p:sp>
      <p:sp>
        <p:nvSpPr>
          <p:cNvPr id="13" name="Retângulo: Cantos Arredondados 12">
            <a:extLst>
              <a:ext uri="{FF2B5EF4-FFF2-40B4-BE49-F238E27FC236}">
                <a16:creationId xmlns:a16="http://schemas.microsoft.com/office/drawing/2014/main" id="{3E9CC629-61FD-350A-CD32-AD555B2B1489}"/>
              </a:ext>
            </a:extLst>
          </p:cNvPr>
          <p:cNvSpPr/>
          <p:nvPr/>
        </p:nvSpPr>
        <p:spPr>
          <a:xfrm>
            <a:off x="3225799" y="1722966"/>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Catálogo</a:t>
            </a:r>
          </a:p>
        </p:txBody>
      </p:sp>
      <p:sp>
        <p:nvSpPr>
          <p:cNvPr id="14" name="Retângulo: Cantos Arredondados 13">
            <a:extLst>
              <a:ext uri="{FF2B5EF4-FFF2-40B4-BE49-F238E27FC236}">
                <a16:creationId xmlns:a16="http://schemas.microsoft.com/office/drawing/2014/main" id="{37A894AE-C47B-6BF6-85C5-363AEBD79257}"/>
              </a:ext>
            </a:extLst>
          </p:cNvPr>
          <p:cNvSpPr/>
          <p:nvPr/>
        </p:nvSpPr>
        <p:spPr>
          <a:xfrm>
            <a:off x="576580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Views</a:t>
            </a:r>
          </a:p>
        </p:txBody>
      </p:sp>
    </p:spTree>
    <p:extLst>
      <p:ext uri="{BB962C8B-B14F-4D97-AF65-F5344CB8AC3E}">
        <p14:creationId xmlns:p14="http://schemas.microsoft.com/office/powerpoint/2010/main" val="87655823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5" name="CaixaDeTexto 4">
            <a:extLst>
              <a:ext uri="{FF2B5EF4-FFF2-40B4-BE49-F238E27FC236}">
                <a16:creationId xmlns:a16="http://schemas.microsoft.com/office/drawing/2014/main" id="{388F09A5-E74A-6AD4-9708-0C4448828553}"/>
              </a:ext>
            </a:extLst>
          </p:cNvPr>
          <p:cNvSpPr txBox="1"/>
          <p:nvPr/>
        </p:nvSpPr>
        <p:spPr>
          <a:xfrm>
            <a:off x="5285317" y="3041650"/>
            <a:ext cx="3536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t>------------------------------------------</a:t>
            </a:r>
          </a:p>
        </p:txBody>
      </p:sp>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Aplicações de Usuário</a:t>
            </a: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35221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Físico BD</a:t>
            </a:r>
          </a:p>
        </p:txBody>
      </p:sp>
    </p:spTree>
    <p:extLst>
      <p:ext uri="{BB962C8B-B14F-4D97-AF65-F5344CB8AC3E}">
        <p14:creationId xmlns:p14="http://schemas.microsoft.com/office/powerpoint/2010/main" val="10805580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501217" y="2971800"/>
            <a:ext cx="309033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Modelo de dados físico </a:t>
            </a:r>
          </a:p>
        </p:txBody>
      </p:sp>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691466"/>
            <a:ext cx="1926166" cy="1354666"/>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pic>
        <p:nvPicPr>
          <p:cNvPr id="4" name="Imagem 10" descr="Interface gráfica do usuário, Texto, Aplicativo, chat ou mensagem de texto&#10;&#10;Descrição gerada automaticamente">
            <a:extLst>
              <a:ext uri="{FF2B5EF4-FFF2-40B4-BE49-F238E27FC236}">
                <a16:creationId xmlns:a16="http://schemas.microsoft.com/office/drawing/2014/main" id="{3D7251F3-D637-8EDD-22F5-7061FF99D70A}"/>
              </a:ext>
            </a:extLst>
          </p:cNvPr>
          <p:cNvPicPr>
            <a:picLocks noChangeAspect="1"/>
          </p:cNvPicPr>
          <p:nvPr/>
        </p:nvPicPr>
        <p:blipFill>
          <a:blip r:embed="rId3"/>
          <a:stretch>
            <a:fillRect/>
          </a:stretch>
        </p:blipFill>
        <p:spPr>
          <a:xfrm>
            <a:off x="7338484" y="3768724"/>
            <a:ext cx="1081617" cy="601135"/>
          </a:xfrm>
          <a:prstGeom prst="rect">
            <a:avLst/>
          </a:prstGeom>
        </p:spPr>
      </p:pic>
      <p:pic>
        <p:nvPicPr>
          <p:cNvPr id="13" name="Imagem 11" descr="Aplicativo&#10;&#10;Descrição gerada automaticamente">
            <a:extLst>
              <a:ext uri="{FF2B5EF4-FFF2-40B4-BE49-F238E27FC236}">
                <a16:creationId xmlns:a16="http://schemas.microsoft.com/office/drawing/2014/main" id="{C906271F-F661-2509-88A1-D8E71DAD2C5C}"/>
              </a:ext>
            </a:extLst>
          </p:cNvPr>
          <p:cNvPicPr>
            <a:picLocks noChangeAspect="1"/>
          </p:cNvPicPr>
          <p:nvPr/>
        </p:nvPicPr>
        <p:blipFill>
          <a:blip r:embed="rId4"/>
          <a:stretch>
            <a:fillRect/>
          </a:stretch>
        </p:blipFill>
        <p:spPr>
          <a:xfrm>
            <a:off x="5835650" y="1482724"/>
            <a:ext cx="2044700" cy="1151467"/>
          </a:xfrm>
          <a:prstGeom prst="rect">
            <a:avLst/>
          </a:prstGeom>
        </p:spPr>
      </p:pic>
      <p:grpSp>
        <p:nvGrpSpPr>
          <p:cNvPr id="17" name="Agrupar 16">
            <a:extLst>
              <a:ext uri="{FF2B5EF4-FFF2-40B4-BE49-F238E27FC236}">
                <a16:creationId xmlns:a16="http://schemas.microsoft.com/office/drawing/2014/main" id="{9FDFC17A-775E-459E-EFF3-518644CF998D}"/>
              </a:ext>
            </a:extLst>
          </p:cNvPr>
          <p:cNvGrpSpPr/>
          <p:nvPr/>
        </p:nvGrpSpPr>
        <p:grpSpPr>
          <a:xfrm>
            <a:off x="5496983" y="3832226"/>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7C27C5B-AF42-7C9E-E79B-54687F96609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D4E5027F-72F0-A015-AC7C-B7903957C21F}"/>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257688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014133"/>
            <a:ext cx="1926166" cy="518583"/>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grpSp>
        <p:nvGrpSpPr>
          <p:cNvPr id="5" name="Agrupar 4">
            <a:extLst>
              <a:ext uri="{FF2B5EF4-FFF2-40B4-BE49-F238E27FC236}">
                <a16:creationId xmlns:a16="http://schemas.microsoft.com/office/drawing/2014/main" id="{67AF57E0-BC22-A628-732A-4AB8BE5C65F4}"/>
              </a:ext>
            </a:extLst>
          </p:cNvPr>
          <p:cNvGrpSpPr/>
          <p:nvPr/>
        </p:nvGrpSpPr>
        <p:grpSpPr>
          <a:xfrm>
            <a:off x="4866217" y="3225801"/>
            <a:ext cx="4063999" cy="1121831"/>
            <a:chOff x="4760384" y="3670301"/>
            <a:chExt cx="4063999" cy="1121831"/>
          </a:xfrm>
        </p:grpSpPr>
        <p:sp>
          <p:nvSpPr>
            <p:cNvPr id="7" name="Retângulo: Cantos Arredondados 6">
              <a:extLst>
                <a:ext uri="{FF2B5EF4-FFF2-40B4-BE49-F238E27FC236}">
                  <a16:creationId xmlns:a16="http://schemas.microsoft.com/office/drawing/2014/main" id="{78CE3176-C218-9456-C711-9BFA0F161D3C}"/>
                </a:ext>
              </a:extLst>
            </p:cNvPr>
            <p:cNvSpPr/>
            <p:nvPr/>
          </p:nvSpPr>
          <p:spPr>
            <a:xfrm>
              <a:off x="4760385" y="3680884"/>
              <a:ext cx="142874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entidades</a:t>
              </a:r>
            </a:p>
          </p:txBody>
        </p:sp>
        <p:sp>
          <p:nvSpPr>
            <p:cNvPr id="12" name="Retângulo: Cantos Arredondados 11">
              <a:extLst>
                <a:ext uri="{FF2B5EF4-FFF2-40B4-BE49-F238E27FC236}">
                  <a16:creationId xmlns:a16="http://schemas.microsoft.com/office/drawing/2014/main" id="{03397ECA-C774-A0D8-3370-CE78D1EECBDE}"/>
                </a:ext>
              </a:extLst>
            </p:cNvPr>
            <p:cNvSpPr/>
            <p:nvPr/>
          </p:nvSpPr>
          <p:spPr>
            <a:xfrm>
              <a:off x="6707717" y="4294716"/>
              <a:ext cx="2116666"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Relacionamentos</a:t>
              </a:r>
            </a:p>
          </p:txBody>
        </p:sp>
        <p:sp>
          <p:nvSpPr>
            <p:cNvPr id="14" name="Retângulo: Cantos Arredondados 13">
              <a:extLst>
                <a:ext uri="{FF2B5EF4-FFF2-40B4-BE49-F238E27FC236}">
                  <a16:creationId xmlns:a16="http://schemas.microsoft.com/office/drawing/2014/main" id="{31967847-3CDD-97D8-C2DE-7AB028D558A7}"/>
                </a:ext>
              </a:extLst>
            </p:cNvPr>
            <p:cNvSpPr/>
            <p:nvPr/>
          </p:nvSpPr>
          <p:spPr>
            <a:xfrm>
              <a:off x="6294967" y="3670301"/>
              <a:ext cx="2529416" cy="507999"/>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Operações de usuário</a:t>
              </a:r>
            </a:p>
          </p:txBody>
        </p:sp>
        <p:sp>
          <p:nvSpPr>
            <p:cNvPr id="18" name="Retângulo: Cantos Arredondados 17">
              <a:extLst>
                <a:ext uri="{FF2B5EF4-FFF2-40B4-BE49-F238E27FC236}">
                  <a16:creationId xmlns:a16="http://schemas.microsoft.com/office/drawing/2014/main" id="{029362AF-70D4-9141-1CD5-B4B76F2877D3}"/>
                </a:ext>
              </a:extLst>
            </p:cNvPr>
            <p:cNvSpPr/>
            <p:nvPr/>
          </p:nvSpPr>
          <p:spPr>
            <a:xfrm>
              <a:off x="4760384" y="4294716"/>
              <a:ext cx="184149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constrains</a:t>
              </a:r>
            </a:p>
          </p:txBody>
        </p:sp>
      </p:grpSp>
      <p:sp>
        <p:nvSpPr>
          <p:cNvPr id="10" name="Retângulo: Cantos Arredondados 9">
            <a:extLst>
              <a:ext uri="{FF2B5EF4-FFF2-40B4-BE49-F238E27FC236}">
                <a16:creationId xmlns:a16="http://schemas.microsoft.com/office/drawing/2014/main" id="{29C10561-A504-729C-CCDC-698DF47DE704}"/>
              </a:ext>
            </a:extLst>
          </p:cNvPr>
          <p:cNvSpPr/>
          <p:nvPr/>
        </p:nvSpPr>
        <p:spPr>
          <a:xfrm>
            <a:off x="5342466" y="2442634"/>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de Implementação</a:t>
            </a:r>
          </a:p>
        </p:txBody>
      </p:sp>
    </p:spTree>
    <p:extLst>
      <p:ext uri="{BB962C8B-B14F-4D97-AF65-F5344CB8AC3E}">
        <p14:creationId xmlns:p14="http://schemas.microsoft.com/office/powerpoint/2010/main" val="18586220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1998133" y="1479550"/>
            <a:ext cx="3249083" cy="1365249"/>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sp>
        <p:nvSpPr>
          <p:cNvPr id="4" name="Texto Explicativo: Seta para Baixo 3">
            <a:extLst>
              <a:ext uri="{FF2B5EF4-FFF2-40B4-BE49-F238E27FC236}">
                <a16:creationId xmlns:a16="http://schemas.microsoft.com/office/drawing/2014/main" id="{4E280F5B-A327-8267-F62D-F60D45514582}"/>
              </a:ext>
            </a:extLst>
          </p:cNvPr>
          <p:cNvSpPr/>
          <p:nvPr/>
        </p:nvSpPr>
        <p:spPr>
          <a:xfrm rot="2040000">
            <a:off x="4509863" y="1323751"/>
            <a:ext cx="1661582" cy="96308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Descrição do grupo</a:t>
            </a:r>
            <a:endParaRPr lang="pt-BR"/>
          </a:p>
        </p:txBody>
      </p:sp>
      <p:sp>
        <p:nvSpPr>
          <p:cNvPr id="9" name="Seta: Curva para Baixo 8">
            <a:extLst>
              <a:ext uri="{FF2B5EF4-FFF2-40B4-BE49-F238E27FC236}">
                <a16:creationId xmlns:a16="http://schemas.microsoft.com/office/drawing/2014/main" id="{88B5BAF4-4A4A-2F7F-C794-B4047B78C066}"/>
              </a:ext>
            </a:extLst>
          </p:cNvPr>
          <p:cNvSpPr/>
          <p:nvPr/>
        </p:nvSpPr>
        <p:spPr>
          <a:xfrm rot="10380000">
            <a:off x="4315876" y="3364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C459231B-CCAE-1773-5A22-BEBA3C861DE3}"/>
              </a:ext>
            </a:extLst>
          </p:cNvPr>
          <p:cNvSpPr txBox="1"/>
          <p:nvPr/>
        </p:nvSpPr>
        <p:spPr>
          <a:xfrm>
            <a:off x="4417483" y="3930650"/>
            <a:ext cx="11980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latin typeface="Calibri"/>
              </a:rPr>
              <a:t>Base</a:t>
            </a:r>
          </a:p>
        </p:txBody>
      </p:sp>
      <p:sp>
        <p:nvSpPr>
          <p:cNvPr id="10" name="Retângulo: Cantos Arredondados 9">
            <a:extLst>
              <a:ext uri="{FF2B5EF4-FFF2-40B4-BE49-F238E27FC236}">
                <a16:creationId xmlns:a16="http://schemas.microsoft.com/office/drawing/2014/main" id="{29C10561-A504-729C-CCDC-698DF47DE704}"/>
              </a:ext>
            </a:extLst>
          </p:cNvPr>
          <p:cNvSpPr/>
          <p:nvPr/>
        </p:nvSpPr>
        <p:spPr>
          <a:xfrm>
            <a:off x="5395382" y="3024717"/>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conceitual</a:t>
            </a:r>
            <a:endParaRPr lang="pt-BR"/>
          </a:p>
        </p:txBody>
      </p:sp>
    </p:spTree>
    <p:extLst>
      <p:ext uri="{BB962C8B-B14F-4D97-AF65-F5344CB8AC3E}">
        <p14:creationId xmlns:p14="http://schemas.microsoft.com/office/powerpoint/2010/main" val="33066958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Completamente</a:t>
            </a:r>
            <a:endParaRPr lang="pt-B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558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Explicitamente</a:t>
            </a:r>
          </a:p>
        </p:txBody>
      </p:sp>
      <p:pic>
        <p:nvPicPr>
          <p:cNvPr id="4" name="Imagem 7" descr="Uma imagem contendo clipe, comida&#10;&#10;Descrição gerada automaticamente">
            <a:extLst>
              <a:ext uri="{FF2B5EF4-FFF2-40B4-BE49-F238E27FC236}">
                <a16:creationId xmlns:a16="http://schemas.microsoft.com/office/drawing/2014/main" id="{64246914-1737-35AC-B97F-EF02009516B7}"/>
              </a:ext>
            </a:extLst>
          </p:cNvPr>
          <p:cNvPicPr>
            <a:picLocks noChangeAspect="1"/>
          </p:cNvPicPr>
          <p:nvPr/>
        </p:nvPicPr>
        <p:blipFill>
          <a:blip r:embed="rId3"/>
          <a:stretch>
            <a:fillRect/>
          </a:stretch>
        </p:blipFill>
        <p:spPr>
          <a:xfrm>
            <a:off x="5623983" y="1183662"/>
            <a:ext cx="2743200" cy="1082842"/>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718050" y="3522134"/>
            <a:ext cx="3947582" cy="1111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a:latin typeface="Calibri"/>
                <a:cs typeface="Calibri"/>
              </a:rPr>
              <a:t>Desenvolvimento e Design do sistema</a:t>
            </a:r>
          </a:p>
        </p:txBody>
      </p:sp>
    </p:spTree>
    <p:extLst>
      <p:ext uri="{BB962C8B-B14F-4D97-AF65-F5344CB8AC3E}">
        <p14:creationId xmlns:p14="http://schemas.microsoft.com/office/powerpoint/2010/main" val="26590104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Independência</a:t>
            </a:r>
            <a:r>
              <a:rPr lang="en-US" sz="4000" b="1">
                <a:solidFill>
                  <a:srgbClr val="EA4E60"/>
                </a:solidFill>
                <a:latin typeface="Century Gothic"/>
              </a:rPr>
              <a:t> de dados</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07484" y="1796251"/>
            <a:ext cx="4076698" cy="2746917"/>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972051" y="2569634"/>
            <a:ext cx="32067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Lógica</a:t>
            </a:r>
          </a:p>
        </p:txBody>
      </p:sp>
      <p:sp>
        <p:nvSpPr>
          <p:cNvPr id="9" name="Retângulo: Cantos Arredondados 8">
            <a:extLst>
              <a:ext uri="{FF2B5EF4-FFF2-40B4-BE49-F238E27FC236}">
                <a16:creationId xmlns:a16="http://schemas.microsoft.com/office/drawing/2014/main" id="{9365094D-EC8C-B6D7-F106-1BA6D162CBD9}"/>
              </a:ext>
            </a:extLst>
          </p:cNvPr>
          <p:cNvSpPr/>
          <p:nvPr/>
        </p:nvSpPr>
        <p:spPr>
          <a:xfrm>
            <a:off x="4972050" y="3691466"/>
            <a:ext cx="3206749" cy="58208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Física</a:t>
            </a:r>
          </a:p>
        </p:txBody>
      </p:sp>
      <p:sp>
        <p:nvSpPr>
          <p:cNvPr id="5" name="Seta: para a Esquerda 4">
            <a:extLst>
              <a:ext uri="{FF2B5EF4-FFF2-40B4-BE49-F238E27FC236}">
                <a16:creationId xmlns:a16="http://schemas.microsoft.com/office/drawing/2014/main" id="{6D986986-25BF-CD64-146F-EA5D167FA802}"/>
              </a:ext>
            </a:extLst>
          </p:cNvPr>
          <p:cNvSpPr/>
          <p:nvPr/>
        </p:nvSpPr>
        <p:spPr>
          <a:xfrm rot="1200000">
            <a:off x="4277234" y="2529343"/>
            <a:ext cx="592666" cy="15875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1" name="Seta: para a Esquerda 10">
            <a:extLst>
              <a:ext uri="{FF2B5EF4-FFF2-40B4-BE49-F238E27FC236}">
                <a16:creationId xmlns:a16="http://schemas.microsoft.com/office/drawing/2014/main" id="{584CB221-AC9F-1D27-C953-384B4E6841D3}"/>
              </a:ext>
            </a:extLst>
          </p:cNvPr>
          <p:cNvSpPr/>
          <p:nvPr/>
        </p:nvSpPr>
        <p:spPr>
          <a:xfrm rot="-1020000">
            <a:off x="3584113" y="2970598"/>
            <a:ext cx="1301750" cy="148167"/>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4B92CA7E-1289-C60D-0208-4E5D538B8B95}"/>
              </a:ext>
            </a:extLst>
          </p:cNvPr>
          <p:cNvSpPr/>
          <p:nvPr/>
        </p:nvSpPr>
        <p:spPr>
          <a:xfrm rot="360000">
            <a:off x="3592016" y="3832524"/>
            <a:ext cx="1333500" cy="169333"/>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3" name="Seta: para a Esquerda 12">
            <a:extLst>
              <a:ext uri="{FF2B5EF4-FFF2-40B4-BE49-F238E27FC236}">
                <a16:creationId xmlns:a16="http://schemas.microsoft.com/office/drawing/2014/main" id="{2DC0D2D6-DEC7-063A-4487-FA6EF11B2F5F}"/>
              </a:ext>
            </a:extLst>
          </p:cNvPr>
          <p:cNvSpPr/>
          <p:nvPr/>
        </p:nvSpPr>
        <p:spPr>
          <a:xfrm rot="1260000">
            <a:off x="3689946" y="3563264"/>
            <a:ext cx="1301750" cy="148167"/>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089933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9</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8035715"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Linguagem</a:t>
            </a:r>
            <a:r>
              <a:rPr lang="en-US" sz="4000" b="1">
                <a:solidFill>
                  <a:srgbClr val="EA4E60"/>
                </a:solidFill>
                <a:latin typeface="Century Gothic"/>
                <a:sym typeface="Century Gothic"/>
              </a:rPr>
              <a:t>, Interface e </a:t>
            </a:r>
            <a:r>
              <a:rPr lang="en-US" sz="4000" b="1" err="1">
                <a:solidFill>
                  <a:srgbClr val="EA4E60"/>
                </a:solidFill>
                <a:latin typeface="Century Gothic"/>
                <a:sym typeface="Century Gothic"/>
              </a:rPr>
              <a:t>Ambiente</a:t>
            </a:r>
            <a:r>
              <a:rPr lang="en-US" sz="4000" b="1">
                <a:solidFill>
                  <a:srgbClr val="EA4E60"/>
                </a:solidFill>
                <a:latin typeface="Century Gothic"/>
                <a:sym typeface="Century Gothic"/>
              </a:rPr>
              <a:t> de SGBDs</a:t>
            </a:r>
            <a:endParaRPr lang="pt-BR" err="1"/>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7170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a:t>
            </a:fld>
            <a:r>
              <a:rPr lang="en-US"/>
              <a:t>]</a:t>
            </a:r>
            <a:endParaRPr/>
          </a:p>
        </p:txBody>
      </p:sp>
      <p:graphicFrame>
        <p:nvGraphicFramePr>
          <p:cNvPr id="5" name="Diagrama 4">
            <a:extLst>
              <a:ext uri="{FF2B5EF4-FFF2-40B4-BE49-F238E27FC236}">
                <a16:creationId xmlns:a16="http://schemas.microsoft.com/office/drawing/2014/main" id="{2550A7C1-D683-4705-8B67-4B53DDBC93DD}"/>
              </a:ext>
            </a:extLst>
          </p:cNvPr>
          <p:cNvGraphicFramePr/>
          <p:nvPr/>
        </p:nvGraphicFramePr>
        <p:xfrm>
          <a:off x="748145" y="1397577"/>
          <a:ext cx="7834745"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453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394494" y="2727564"/>
            <a:ext cx="1912908" cy="1100946"/>
          </a:xfrm>
          <a:prstGeom prst="rect">
            <a:avLst/>
          </a:prstGeom>
        </p:spPr>
      </p:pic>
      <p:pic>
        <p:nvPicPr>
          <p:cNvPr id="5" name="Gráfico 5" descr="Abrir pasta com preenchimento sólido">
            <a:extLst>
              <a:ext uri="{FF2B5EF4-FFF2-40B4-BE49-F238E27FC236}">
                <a16:creationId xmlns:a16="http://schemas.microsoft.com/office/drawing/2014/main" id="{4DE7EFAB-5C2C-DDA8-58FF-56EBAB343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7593" y="4109409"/>
            <a:ext cx="914400" cy="914400"/>
          </a:xfrm>
          <a:prstGeom prst="rect">
            <a:avLst/>
          </a:prstGeom>
        </p:spPr>
      </p:pic>
      <p:pic>
        <p:nvPicPr>
          <p:cNvPr id="6" name="Gráfico 6" descr="Baixar com preenchimento sólido">
            <a:extLst>
              <a:ext uri="{FF2B5EF4-FFF2-40B4-BE49-F238E27FC236}">
                <a16:creationId xmlns:a16="http://schemas.microsoft.com/office/drawing/2014/main" id="{23C1C54F-6AEE-B13B-09F8-ECD1EFBE41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618" y="4036623"/>
            <a:ext cx="914400" cy="914400"/>
          </a:xfrm>
          <a:prstGeom prst="rect">
            <a:avLst/>
          </a:prstGeom>
        </p:spPr>
      </p:pic>
      <p:pic>
        <p:nvPicPr>
          <p:cNvPr id="7" name="Gráfico 7" descr="Banco de dados estrutura de tópicos">
            <a:extLst>
              <a:ext uri="{FF2B5EF4-FFF2-40B4-BE49-F238E27FC236}">
                <a16:creationId xmlns:a16="http://schemas.microsoft.com/office/drawing/2014/main" id="{F8FE308F-17E5-10B5-F668-095B04927E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0522" y="3122763"/>
            <a:ext cx="914400" cy="914400"/>
          </a:xfrm>
          <a:prstGeom prst="rect">
            <a:avLst/>
          </a:prstGeom>
        </p:spPr>
      </p:pic>
      <p:pic>
        <p:nvPicPr>
          <p:cNvPr id="8" name="Gráfico 8" descr="Imagens com preenchimento sólido">
            <a:extLst>
              <a:ext uri="{FF2B5EF4-FFF2-40B4-BE49-F238E27FC236}">
                <a16:creationId xmlns:a16="http://schemas.microsoft.com/office/drawing/2014/main" id="{E35028EB-257A-D0D0-C739-DD3A24A242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347" y="2944842"/>
            <a:ext cx="914400" cy="914400"/>
          </a:xfrm>
          <a:prstGeom prst="rect">
            <a:avLst/>
          </a:prstGeom>
        </p:spPr>
      </p:pic>
      <p:pic>
        <p:nvPicPr>
          <p:cNvPr id="9" name="Gráfico 9" descr="Web design estrutura de tópicos">
            <a:extLst>
              <a:ext uri="{FF2B5EF4-FFF2-40B4-BE49-F238E27FC236}">
                <a16:creationId xmlns:a16="http://schemas.microsoft.com/office/drawing/2014/main" id="{0538CA86-3421-3BD0-D143-B325A8348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4873" y="1933934"/>
            <a:ext cx="914400" cy="914400"/>
          </a:xfrm>
          <a:prstGeom prst="rect">
            <a:avLst/>
          </a:prstGeom>
        </p:spPr>
      </p:pic>
      <p:pic>
        <p:nvPicPr>
          <p:cNvPr id="10" name="Gráfico 10" descr="Ativar/Desativar com preenchimento sólido">
            <a:extLst>
              <a:ext uri="{FF2B5EF4-FFF2-40B4-BE49-F238E27FC236}">
                <a16:creationId xmlns:a16="http://schemas.microsoft.com/office/drawing/2014/main" id="{97CE7D79-40C3-FDC5-3A55-01028A015B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6314" y="1623923"/>
            <a:ext cx="914400" cy="91440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2540825"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E41E7D4B-9BCF-E658-6C0D-D4CE84A13E75}"/>
              </a:ext>
            </a:extLst>
          </p:cNvPr>
          <p:cNvSpPr/>
          <p:nvPr/>
        </p:nvSpPr>
        <p:spPr>
          <a:xfrm>
            <a:off x="5463023"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2" name="Imagem 12" descr="Desenho de um cachorro&#10;&#10;Descrição gerada automaticamente">
            <a:extLst>
              <a:ext uri="{FF2B5EF4-FFF2-40B4-BE49-F238E27FC236}">
                <a16:creationId xmlns:a16="http://schemas.microsoft.com/office/drawing/2014/main" id="{4F0C5939-8A9A-DC74-5D72-8BAD314828E0}"/>
              </a:ext>
            </a:extLst>
          </p:cNvPr>
          <p:cNvPicPr>
            <a:picLocks noChangeAspect="1"/>
          </p:cNvPicPr>
          <p:nvPr/>
        </p:nvPicPr>
        <p:blipFill>
          <a:blip r:embed="rId16"/>
          <a:stretch>
            <a:fillRect/>
          </a:stretch>
        </p:blipFill>
        <p:spPr>
          <a:xfrm>
            <a:off x="6187297" y="2490338"/>
            <a:ext cx="2743200" cy="1543050"/>
          </a:xfrm>
          <a:prstGeom prst="rect">
            <a:avLst/>
          </a:prstGeom>
        </p:spPr>
      </p:pic>
    </p:spTree>
    <p:extLst>
      <p:ext uri="{BB962C8B-B14F-4D97-AF65-F5344CB8AC3E}">
        <p14:creationId xmlns:p14="http://schemas.microsoft.com/office/powerpoint/2010/main" val="56224100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652648585"/>
              </p:ext>
            </p:extLst>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5210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spTree>
    <p:extLst>
      <p:ext uri="{BB962C8B-B14F-4D97-AF65-F5344CB8AC3E}">
        <p14:creationId xmlns:p14="http://schemas.microsoft.com/office/powerpoint/2010/main" val="27129309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Desenho de personagem de desenho animado&#10;&#10;Descrição gerada automaticamente">
            <a:extLst>
              <a:ext uri="{FF2B5EF4-FFF2-40B4-BE49-F238E27FC236}">
                <a16:creationId xmlns:a16="http://schemas.microsoft.com/office/drawing/2014/main" id="{FC1E3D40-CC01-547C-31DD-28C3E3E86001}"/>
              </a:ext>
            </a:extLst>
          </p:cNvPr>
          <p:cNvPicPr>
            <a:picLocks noChangeAspect="1"/>
          </p:cNvPicPr>
          <p:nvPr/>
        </p:nvPicPr>
        <p:blipFill>
          <a:blip r:embed="rId2"/>
          <a:stretch>
            <a:fillRect/>
          </a:stretch>
        </p:blipFill>
        <p:spPr>
          <a:xfrm>
            <a:off x="5522913" y="1991254"/>
            <a:ext cx="1590675" cy="2430992"/>
          </a:xfrm>
          <a:prstGeom prst="rect">
            <a:avLst/>
          </a:prstGeom>
        </p:spPr>
      </p:pic>
      <p:cxnSp>
        <p:nvCxnSpPr>
          <p:cNvPr id="9" name="Conector: Curvo 8">
            <a:extLst>
              <a:ext uri="{FF2B5EF4-FFF2-40B4-BE49-F238E27FC236}">
                <a16:creationId xmlns:a16="http://schemas.microsoft.com/office/drawing/2014/main" id="{A9FAEDD3-85A8-3006-893A-6D08D0306BA4}"/>
              </a:ext>
            </a:extLst>
          </p:cNvPr>
          <p:cNvCxnSpPr/>
          <p:nvPr/>
        </p:nvCxnSpPr>
        <p:spPr>
          <a:xfrm flipV="1">
            <a:off x="4337051" y="1801284"/>
            <a:ext cx="1655232" cy="2705098"/>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grpSp>
        <p:nvGrpSpPr>
          <p:cNvPr id="12" name="Agrupar 11">
            <a:extLst>
              <a:ext uri="{FF2B5EF4-FFF2-40B4-BE49-F238E27FC236}">
                <a16:creationId xmlns:a16="http://schemas.microsoft.com/office/drawing/2014/main" id="{3FC1B636-4086-B4B4-3BDF-4BEF10260BD4}"/>
              </a:ext>
            </a:extLst>
          </p:cNvPr>
          <p:cNvGrpSpPr/>
          <p:nvPr/>
        </p:nvGrpSpPr>
        <p:grpSpPr>
          <a:xfrm>
            <a:off x="2014009" y="2302933"/>
            <a:ext cx="2625196" cy="2781300"/>
            <a:chOff x="3315758" y="2302933"/>
            <a:chExt cx="2625196" cy="2781300"/>
          </a:xfrm>
        </p:grpSpPr>
        <p:pic>
          <p:nvPicPr>
            <p:cNvPr id="16" name="Imagem 16">
              <a:extLst>
                <a:ext uri="{FF2B5EF4-FFF2-40B4-BE49-F238E27FC236}">
                  <a16:creationId xmlns:a16="http://schemas.microsoft.com/office/drawing/2014/main" id="{37B412BB-29CD-A0B2-6DC4-F471B0DD1D04}"/>
                </a:ext>
              </a:extLst>
            </p:cNvPr>
            <p:cNvPicPr>
              <a:picLocks noChangeAspect="1"/>
            </p:cNvPicPr>
            <p:nvPr/>
          </p:nvPicPr>
          <p:blipFill>
            <a:blip r:embed="rId3"/>
            <a:stretch>
              <a:fillRect/>
            </a:stretch>
          </p:blipFill>
          <p:spPr>
            <a:xfrm>
              <a:off x="3816879" y="2302933"/>
              <a:ext cx="2124075" cy="2781300"/>
            </a:xfrm>
            <a:prstGeom prst="rect">
              <a:avLst/>
            </a:prstGeom>
          </p:spPr>
        </p:pic>
        <p:pic>
          <p:nvPicPr>
            <p:cNvPr id="5" name="Imagem 7" descr="Tela de um computador&#10;&#10;Descrição gerada automaticamente">
              <a:extLst>
                <a:ext uri="{FF2B5EF4-FFF2-40B4-BE49-F238E27FC236}">
                  <a16:creationId xmlns:a16="http://schemas.microsoft.com/office/drawing/2014/main" id="{3562D09A-D94F-1ADA-89A2-0AA0DCC4BC15}"/>
                </a:ext>
              </a:extLst>
            </p:cNvPr>
            <p:cNvPicPr>
              <a:picLocks noChangeAspect="1"/>
            </p:cNvPicPr>
            <p:nvPr/>
          </p:nvPicPr>
          <p:blipFill>
            <a:blip r:embed="rId4"/>
            <a:stretch>
              <a:fillRect/>
            </a:stretch>
          </p:blipFill>
          <p:spPr>
            <a:xfrm>
              <a:off x="3315758" y="3298296"/>
              <a:ext cx="1390650" cy="790575"/>
            </a:xfrm>
            <a:prstGeom prst="rect">
              <a:avLst/>
            </a:prstGeom>
          </p:spPr>
        </p:pic>
      </p:grpSp>
      <p:pic>
        <p:nvPicPr>
          <p:cNvPr id="8" name="Imagem 4" descr="Tabela&#10;&#10;Descrição gerada automaticamente">
            <a:extLst>
              <a:ext uri="{FF2B5EF4-FFF2-40B4-BE49-F238E27FC236}">
                <a16:creationId xmlns:a16="http://schemas.microsoft.com/office/drawing/2014/main" id="{F7E79417-97E2-E8D0-D0F6-64270CA06697}"/>
              </a:ext>
            </a:extLst>
          </p:cNvPr>
          <p:cNvPicPr>
            <a:picLocks noChangeAspect="1"/>
          </p:cNvPicPr>
          <p:nvPr/>
        </p:nvPicPr>
        <p:blipFill>
          <a:blip r:embed="rId5"/>
          <a:stretch>
            <a:fillRect/>
          </a:stretch>
        </p:blipFill>
        <p:spPr>
          <a:xfrm>
            <a:off x="5571068" y="298447"/>
            <a:ext cx="2076450" cy="1403356"/>
          </a:xfrm>
          <a:prstGeom prst="rect">
            <a:avLst/>
          </a:prstGeom>
        </p:spPr>
      </p:pic>
      <p:pic>
        <p:nvPicPr>
          <p:cNvPr id="17" name="Imagem 17">
            <a:extLst>
              <a:ext uri="{FF2B5EF4-FFF2-40B4-BE49-F238E27FC236}">
                <a16:creationId xmlns:a16="http://schemas.microsoft.com/office/drawing/2014/main" id="{72D34CE0-4003-A1D2-6F8E-5996C99ADB06}"/>
              </a:ext>
            </a:extLst>
          </p:cNvPr>
          <p:cNvPicPr>
            <a:picLocks noChangeAspect="1"/>
          </p:cNvPicPr>
          <p:nvPr/>
        </p:nvPicPr>
        <p:blipFill>
          <a:blip r:embed="rId6"/>
          <a:stretch>
            <a:fillRect/>
          </a:stretch>
        </p:blipFill>
        <p:spPr>
          <a:xfrm>
            <a:off x="7205664" y="1418167"/>
            <a:ext cx="627591" cy="635000"/>
          </a:xfrm>
          <a:prstGeom prst="rect">
            <a:avLst/>
          </a:prstGeom>
        </p:spPr>
      </p:pic>
      <p:pic>
        <p:nvPicPr>
          <p:cNvPr id="19" name="Imagem 11" descr="Aplicativo&#10;&#10;Descrição gerada automaticamente">
            <a:extLst>
              <a:ext uri="{FF2B5EF4-FFF2-40B4-BE49-F238E27FC236}">
                <a16:creationId xmlns:a16="http://schemas.microsoft.com/office/drawing/2014/main" id="{556FE9FD-7575-532F-5C7E-6942C18D6C04}"/>
              </a:ext>
            </a:extLst>
          </p:cNvPr>
          <p:cNvPicPr>
            <a:picLocks noChangeAspect="1"/>
          </p:cNvPicPr>
          <p:nvPr/>
        </p:nvPicPr>
        <p:blipFill>
          <a:blip r:embed="rId7"/>
          <a:stretch>
            <a:fillRect/>
          </a:stretch>
        </p:blipFill>
        <p:spPr>
          <a:xfrm>
            <a:off x="7909983" y="1472141"/>
            <a:ext cx="1018118" cy="579968"/>
          </a:xfrm>
          <a:prstGeom prst="rect">
            <a:avLst/>
          </a:prstGeom>
        </p:spPr>
      </p:pic>
      <p:grpSp>
        <p:nvGrpSpPr>
          <p:cNvPr id="23" name="Agrupar 22">
            <a:extLst>
              <a:ext uri="{FF2B5EF4-FFF2-40B4-BE49-F238E27FC236}">
                <a16:creationId xmlns:a16="http://schemas.microsoft.com/office/drawing/2014/main" id="{DAEAF439-A214-9601-99FD-ED95FF519000}"/>
              </a:ext>
            </a:extLst>
          </p:cNvPr>
          <p:cNvGrpSpPr/>
          <p:nvPr/>
        </p:nvGrpSpPr>
        <p:grpSpPr>
          <a:xfrm>
            <a:off x="7740650" y="688975"/>
            <a:ext cx="1018118" cy="537634"/>
            <a:chOff x="3676650" y="2773892"/>
            <a:chExt cx="2743200" cy="1543050"/>
          </a:xfrm>
        </p:grpSpPr>
        <p:pic>
          <p:nvPicPr>
            <p:cNvPr id="21" name="Imagem 13" descr="Celular com tela ligada&#10;&#10;Descrição gerada automaticamente">
              <a:extLst>
                <a:ext uri="{FF2B5EF4-FFF2-40B4-BE49-F238E27FC236}">
                  <a16:creationId xmlns:a16="http://schemas.microsoft.com/office/drawing/2014/main" id="{27E12077-60B8-51AF-99CC-EC29745C98B7}"/>
                </a:ext>
              </a:extLst>
            </p:cNvPr>
            <p:cNvPicPr>
              <a:picLocks noChangeAspect="1"/>
            </p:cNvPicPr>
            <p:nvPr/>
          </p:nvPicPr>
          <p:blipFill>
            <a:blip r:embed="rId8"/>
            <a:stretch>
              <a:fillRect/>
            </a:stretch>
          </p:blipFill>
          <p:spPr>
            <a:xfrm>
              <a:off x="3676650" y="2773892"/>
              <a:ext cx="2743200" cy="1543050"/>
            </a:xfrm>
            <a:prstGeom prst="rect">
              <a:avLst/>
            </a:prstGeom>
          </p:spPr>
        </p:pic>
        <p:sp>
          <p:nvSpPr>
            <p:cNvPr id="22" name="CaixaDeTexto 21">
              <a:extLst>
                <a:ext uri="{FF2B5EF4-FFF2-40B4-BE49-F238E27FC236}">
                  <a16:creationId xmlns:a16="http://schemas.microsoft.com/office/drawing/2014/main" id="{A1DD6266-5F0F-4DDC-8AA7-5FD0902A5904}"/>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409943378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0" descr="Uma imagem contendo Ícone&#10;&#10;Descrição gerada automaticamente">
            <a:extLst>
              <a:ext uri="{FF2B5EF4-FFF2-40B4-BE49-F238E27FC236}">
                <a16:creationId xmlns:a16="http://schemas.microsoft.com/office/drawing/2014/main" id="{CC82EA1C-94AE-8D26-24D7-B5B5688C9431}"/>
              </a:ext>
            </a:extLst>
          </p:cNvPr>
          <p:cNvPicPr>
            <a:picLocks noChangeAspect="1"/>
          </p:cNvPicPr>
          <p:nvPr/>
        </p:nvPicPr>
        <p:blipFill>
          <a:blip r:embed="rId2"/>
          <a:stretch>
            <a:fillRect/>
          </a:stretch>
        </p:blipFill>
        <p:spPr>
          <a:xfrm>
            <a:off x="5094817" y="2399742"/>
            <a:ext cx="3515782" cy="1614014"/>
          </a:xfrm>
          <a:prstGeom prst="rect">
            <a:avLst/>
          </a:prstGeom>
        </p:spPr>
      </p:pic>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Separação explicita</a:t>
            </a:r>
            <a:endParaRPr lang="pt-BR" err="1"/>
          </a:p>
        </p:txBody>
      </p:sp>
      <p:sp>
        <p:nvSpPr>
          <p:cNvPr id="5" name="CaixaDeTexto 4">
            <a:extLst>
              <a:ext uri="{FF2B5EF4-FFF2-40B4-BE49-F238E27FC236}">
                <a16:creationId xmlns:a16="http://schemas.microsoft.com/office/drawing/2014/main" id="{7D07CEF0-5DD5-67D2-7E37-41C18F6EEB5C}"/>
              </a:ext>
            </a:extLst>
          </p:cNvPr>
          <p:cNvSpPr txBox="1"/>
          <p:nvPr/>
        </p:nvSpPr>
        <p:spPr>
          <a:xfrm rot="16200000">
            <a:off x="3126318" y="2665940"/>
            <a:ext cx="29760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t>
            </a:r>
          </a:p>
        </p:txBody>
      </p:sp>
      <p:sp>
        <p:nvSpPr>
          <p:cNvPr id="8" name="Retângulo: Cantos Arredondados 7">
            <a:extLst>
              <a:ext uri="{FF2B5EF4-FFF2-40B4-BE49-F238E27FC236}">
                <a16:creationId xmlns:a16="http://schemas.microsoft.com/office/drawing/2014/main" id="{82EAAD08-5C6C-CBAB-13D2-A8C3930CA8DE}"/>
              </a:ext>
            </a:extLst>
          </p:cNvPr>
          <p:cNvSpPr/>
          <p:nvPr/>
        </p:nvSpPr>
        <p:spPr>
          <a:xfrm>
            <a:off x="1511300" y="2728382"/>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SDL</a:t>
            </a:r>
          </a:p>
        </p:txBody>
      </p:sp>
      <p:pic>
        <p:nvPicPr>
          <p:cNvPr id="9" name="Imagem 10" descr="Interface gráfica do usuário, Texto, Aplicativo, chat ou mensagem de texto&#10;&#10;Descrição gerada automaticamente">
            <a:extLst>
              <a:ext uri="{FF2B5EF4-FFF2-40B4-BE49-F238E27FC236}">
                <a16:creationId xmlns:a16="http://schemas.microsoft.com/office/drawing/2014/main" id="{F3CB3E4F-A602-E507-3792-F7912DF6D1DF}"/>
              </a:ext>
            </a:extLst>
          </p:cNvPr>
          <p:cNvPicPr>
            <a:picLocks noChangeAspect="1"/>
          </p:cNvPicPr>
          <p:nvPr/>
        </p:nvPicPr>
        <p:blipFill>
          <a:blip r:embed="rId3"/>
          <a:stretch>
            <a:fillRect/>
          </a:stretch>
        </p:blipFill>
        <p:spPr>
          <a:xfrm>
            <a:off x="2766484" y="3387724"/>
            <a:ext cx="1388533" cy="770468"/>
          </a:xfrm>
          <a:prstGeom prst="rect">
            <a:avLst/>
          </a:prstGeom>
        </p:spPr>
      </p:pic>
      <p:pic>
        <p:nvPicPr>
          <p:cNvPr id="15" name="Imagem 11" descr="Aplicativo&#10;&#10;Descrição gerada automaticamente">
            <a:extLst>
              <a:ext uri="{FF2B5EF4-FFF2-40B4-BE49-F238E27FC236}">
                <a16:creationId xmlns:a16="http://schemas.microsoft.com/office/drawing/2014/main" id="{D29FE8E5-2BCA-28CF-4BCE-000F65DEC648}"/>
              </a:ext>
            </a:extLst>
          </p:cNvPr>
          <p:cNvPicPr>
            <a:picLocks noChangeAspect="1"/>
          </p:cNvPicPr>
          <p:nvPr/>
        </p:nvPicPr>
        <p:blipFill>
          <a:blip r:embed="rId4"/>
          <a:stretch>
            <a:fillRect/>
          </a:stretch>
        </p:blipFill>
        <p:spPr>
          <a:xfrm>
            <a:off x="2226733" y="1387474"/>
            <a:ext cx="2044700" cy="1151467"/>
          </a:xfrm>
          <a:prstGeom prst="rect">
            <a:avLst/>
          </a:prstGeom>
        </p:spPr>
      </p:pic>
      <p:grpSp>
        <p:nvGrpSpPr>
          <p:cNvPr id="19" name="Agrupar 18">
            <a:extLst>
              <a:ext uri="{FF2B5EF4-FFF2-40B4-BE49-F238E27FC236}">
                <a16:creationId xmlns:a16="http://schemas.microsoft.com/office/drawing/2014/main" id="{E1B81A5E-81B4-7CC2-8699-FD0CAE45FB38}"/>
              </a:ext>
            </a:extLst>
          </p:cNvPr>
          <p:cNvGrpSpPr/>
          <p:nvPr/>
        </p:nvGrpSpPr>
        <p:grpSpPr>
          <a:xfrm>
            <a:off x="268817" y="3207809"/>
            <a:ext cx="1642534" cy="1013883"/>
            <a:chOff x="3676650" y="2773892"/>
            <a:chExt cx="2743200" cy="1543050"/>
          </a:xfrm>
        </p:grpSpPr>
        <p:pic>
          <p:nvPicPr>
            <p:cNvPr id="17" name="Imagem 13" descr="Celular com tela ligada&#10;&#10;Descrição gerada automaticamente">
              <a:extLst>
                <a:ext uri="{FF2B5EF4-FFF2-40B4-BE49-F238E27FC236}">
                  <a16:creationId xmlns:a16="http://schemas.microsoft.com/office/drawing/2014/main" id="{6637B801-EA7E-3C2E-A429-3A5D6412557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8" name="CaixaDeTexto 17">
              <a:extLst>
                <a:ext uri="{FF2B5EF4-FFF2-40B4-BE49-F238E27FC236}">
                  <a16:creationId xmlns:a16="http://schemas.microsoft.com/office/drawing/2014/main" id="{7975FCB1-5C04-7D7F-5359-356E18AE2B2B}"/>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4A7D6257-5056-073B-CAD7-61E22B116388}"/>
              </a:ext>
            </a:extLst>
          </p:cNvPr>
          <p:cNvSpPr/>
          <p:nvPr/>
        </p:nvSpPr>
        <p:spPr>
          <a:xfrm>
            <a:off x="6400799" y="1881714"/>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VDL</a:t>
            </a:r>
          </a:p>
        </p:txBody>
      </p:sp>
    </p:spTree>
    <p:extLst>
      <p:ext uri="{BB962C8B-B14F-4D97-AF65-F5344CB8AC3E}">
        <p14:creationId xmlns:p14="http://schemas.microsoft.com/office/powerpoint/2010/main" val="252384593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304</a:t>
            </a:fld>
            <a:r>
              <a:rPr lang="en-US"/>
              <a:t>]</a:t>
            </a:r>
            <a:endParaRPr/>
          </a:p>
        </p:txBody>
      </p:sp>
      <p:pic>
        <p:nvPicPr>
          <p:cNvPr id="4" name="Imagem 4" descr="Desenho animado para crianças&#10;&#10;Descrição gerada automaticamente">
            <a:extLst>
              <a:ext uri="{FF2B5EF4-FFF2-40B4-BE49-F238E27FC236}">
                <a16:creationId xmlns:a16="http://schemas.microsoft.com/office/drawing/2014/main" id="{91188FB7-20BD-A297-024A-FE5C6A34B9D8}"/>
              </a:ext>
            </a:extLst>
          </p:cNvPr>
          <p:cNvPicPr>
            <a:picLocks noChangeAspect="1"/>
          </p:cNvPicPr>
          <p:nvPr/>
        </p:nvPicPr>
        <p:blipFill>
          <a:blip r:embed="rId2"/>
          <a:stretch>
            <a:fillRect/>
          </a:stretch>
        </p:blipFill>
        <p:spPr>
          <a:xfrm>
            <a:off x="967317" y="1098967"/>
            <a:ext cx="7029449" cy="4046230"/>
          </a:xfrm>
          <a:prstGeom prst="rect">
            <a:avLst/>
          </a:prstGeom>
        </p:spPr>
      </p:pic>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pic>
        <p:nvPicPr>
          <p:cNvPr id="7" name="Gráfico 9" descr="Banco de dados com preenchimento sólido">
            <a:extLst>
              <a:ext uri="{FF2B5EF4-FFF2-40B4-BE49-F238E27FC236}">
                <a16:creationId xmlns:a16="http://schemas.microsoft.com/office/drawing/2014/main" id="{C0DEFA96-5F4A-B5B6-5D2B-FBEC287F3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7467" y="2601385"/>
            <a:ext cx="893233" cy="914400"/>
          </a:xfrm>
          <a:prstGeom prst="rect">
            <a:avLst/>
          </a:prstGeom>
        </p:spPr>
      </p:pic>
      <p:pic>
        <p:nvPicPr>
          <p:cNvPr id="8" name="Gráfico 9" descr="Banco de dados com preenchimento sólido">
            <a:extLst>
              <a:ext uri="{FF2B5EF4-FFF2-40B4-BE49-F238E27FC236}">
                <a16:creationId xmlns:a16="http://schemas.microsoft.com/office/drawing/2014/main" id="{9B9419CB-1F44-4037-60BB-04DDF8EAEC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5966" y="2569634"/>
            <a:ext cx="893233" cy="914400"/>
          </a:xfrm>
          <a:prstGeom prst="rect">
            <a:avLst/>
          </a:prstGeom>
        </p:spPr>
      </p:pic>
      <p:pic>
        <p:nvPicPr>
          <p:cNvPr id="9" name="Gráfico 3" descr="Banco de dados com preenchimento sólido">
            <a:extLst>
              <a:ext uri="{FF2B5EF4-FFF2-40B4-BE49-F238E27FC236}">
                <a16:creationId xmlns:a16="http://schemas.microsoft.com/office/drawing/2014/main" id="{BACA8DAE-DA33-18DA-8EAB-E88E72A74A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7883" y="2950634"/>
            <a:ext cx="893233" cy="914400"/>
          </a:xfrm>
          <a:prstGeom prst="rect">
            <a:avLst/>
          </a:prstGeom>
        </p:spPr>
      </p:pic>
      <p:cxnSp>
        <p:nvCxnSpPr>
          <p:cNvPr id="10" name="Conector de Seta Reta 9">
            <a:extLst>
              <a:ext uri="{FF2B5EF4-FFF2-40B4-BE49-F238E27FC236}">
                <a16:creationId xmlns:a16="http://schemas.microsoft.com/office/drawing/2014/main" id="{542A2845-0B0F-3607-70A9-9D58BF6DF661}"/>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1" name="Conector de Seta Reta 10">
            <a:extLst>
              <a:ext uri="{FF2B5EF4-FFF2-40B4-BE49-F238E27FC236}">
                <a16:creationId xmlns:a16="http://schemas.microsoft.com/office/drawing/2014/main" id="{6D9EA4F9-9C73-D2BD-4215-1A074209C491}"/>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2" name="Conector de Seta Reta 11">
            <a:extLst>
              <a:ext uri="{FF2B5EF4-FFF2-40B4-BE49-F238E27FC236}">
                <a16:creationId xmlns:a16="http://schemas.microsoft.com/office/drawing/2014/main" id="{0F2DAA98-B759-3974-7E8F-FADFE60AFFEC}"/>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3" name="Conector de Seta Reta 12">
            <a:extLst>
              <a:ext uri="{FF2B5EF4-FFF2-40B4-BE49-F238E27FC236}">
                <a16:creationId xmlns:a16="http://schemas.microsoft.com/office/drawing/2014/main" id="{3C2FF382-9C52-3FF2-E815-1B0672444A93}"/>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4" name="Conector de Seta Reta 13">
            <a:extLst>
              <a:ext uri="{FF2B5EF4-FFF2-40B4-BE49-F238E27FC236}">
                <a16:creationId xmlns:a16="http://schemas.microsoft.com/office/drawing/2014/main" id="{37A8DA18-1FCB-0143-2403-5511CBDAB9D8}"/>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5" name="Conector de Seta Reta 14">
            <a:extLst>
              <a:ext uri="{FF2B5EF4-FFF2-40B4-BE49-F238E27FC236}">
                <a16:creationId xmlns:a16="http://schemas.microsoft.com/office/drawing/2014/main" id="{677F63F4-5732-E834-8AAE-8D2C19ABBB1A}"/>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18" name="Retângulo: Cantos Arredondados 17">
            <a:extLst>
              <a:ext uri="{FF2B5EF4-FFF2-40B4-BE49-F238E27FC236}">
                <a16:creationId xmlns:a16="http://schemas.microsoft.com/office/drawing/2014/main" id="{AB7BBD63-B41B-0D7B-D40C-225B68094C52}"/>
              </a:ext>
            </a:extLst>
          </p:cNvPr>
          <p:cNvSpPr/>
          <p:nvPr/>
        </p:nvSpPr>
        <p:spPr>
          <a:xfrm>
            <a:off x="6548966" y="147954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69382" y="4548713"/>
            <a:ext cx="3238499"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Inserção, recuperação...</a:t>
            </a:r>
          </a:p>
        </p:txBody>
      </p:sp>
    </p:spTree>
    <p:extLst>
      <p:ext uri="{BB962C8B-B14F-4D97-AF65-F5344CB8AC3E}">
        <p14:creationId xmlns:p14="http://schemas.microsoft.com/office/powerpoint/2010/main" val="7427609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5252508" y="746717"/>
            <a:ext cx="1545166"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 De BD</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O que recuperar e não como</a:t>
            </a:r>
          </a:p>
        </p:txBody>
      </p:sp>
    </p:spTree>
    <p:extLst>
      <p:ext uri="{BB962C8B-B14F-4D97-AF65-F5344CB8AC3E}">
        <p14:creationId xmlns:p14="http://schemas.microsoft.com/office/powerpoint/2010/main" val="42210126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2246841" y="3276134"/>
            <a:ext cx="1883832"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Especifica como!</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err="1">
                <a:latin typeface="Calibri"/>
                <a:cs typeface="Calibri"/>
              </a:rPr>
              <a:t>Embedada</a:t>
            </a:r>
            <a:r>
              <a:rPr lang="pt-BR" sz="2000">
                <a:latin typeface="Calibri"/>
                <a:cs typeface="Calibri"/>
              </a:rPr>
              <a:t> em uma </a:t>
            </a:r>
            <a:r>
              <a:rPr lang="pt-BR" sz="2000" err="1">
                <a:latin typeface="Calibri"/>
                <a:cs typeface="Calibri"/>
              </a:rPr>
              <a:t>ling</a:t>
            </a:r>
            <a:r>
              <a:rPr lang="pt-BR" sz="2000">
                <a:latin typeface="Calibri"/>
                <a:cs typeface="Calibri"/>
              </a:rPr>
              <a:t> host</a:t>
            </a:r>
          </a:p>
        </p:txBody>
      </p:sp>
    </p:spTree>
    <p:extLst>
      <p:ext uri="{BB962C8B-B14F-4D97-AF65-F5344CB8AC3E}">
        <p14:creationId xmlns:p14="http://schemas.microsoft.com/office/powerpoint/2010/main" val="389685093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Interfaces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307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853266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37841601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1ACB403-68F4-9CB2-AC64-DC8F64A10F60}"/>
              </a:ext>
            </a:extLst>
          </p:cNvPr>
          <p:cNvSpPr/>
          <p:nvPr/>
        </p:nvSpPr>
        <p:spPr>
          <a:xfrm>
            <a:off x="1733550" y="1630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atin typeface="Calibri"/>
                <a:cs typeface="Calibri"/>
              </a:rPr>
              <a:t>Baseado em lista</a:t>
            </a:r>
          </a:p>
        </p:txBody>
      </p:sp>
      <p:sp>
        <p:nvSpPr>
          <p:cNvPr id="18" name="Balão de Fala: Retângulo com Cantos Arredondados 17">
            <a:extLst>
              <a:ext uri="{FF2B5EF4-FFF2-40B4-BE49-F238E27FC236}">
                <a16:creationId xmlns:a16="http://schemas.microsoft.com/office/drawing/2014/main" id="{35355512-2FEA-5608-2CBD-3A92981A87C4}"/>
              </a:ext>
            </a:extLst>
          </p:cNvPr>
          <p:cNvSpPr/>
          <p:nvPr/>
        </p:nvSpPr>
        <p:spPr>
          <a:xfrm>
            <a:off x="3194049" y="1058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Requisições &amp; estrutura</a:t>
            </a:r>
          </a:p>
        </p:txBody>
      </p:sp>
    </p:spTree>
    <p:extLst>
      <p:ext uri="{BB962C8B-B14F-4D97-AF65-F5344CB8AC3E}">
        <p14:creationId xmlns:p14="http://schemas.microsoft.com/office/powerpoint/2010/main" val="3254532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31</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Tree>
    <p:extLst>
      <p:ext uri="{BB962C8B-B14F-4D97-AF65-F5344CB8AC3E}">
        <p14:creationId xmlns:p14="http://schemas.microsoft.com/office/powerpoint/2010/main" val="79319247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5D217289-700B-A6CB-CA7F-06496E2BF2E6}"/>
              </a:ext>
            </a:extLst>
          </p:cNvPr>
          <p:cNvSpPr/>
          <p:nvPr/>
        </p:nvSpPr>
        <p:spPr>
          <a:xfrm>
            <a:off x="1722967" y="204317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Acesso à dados</a:t>
            </a:r>
            <a:endParaRPr lang="pt-BR"/>
          </a:p>
        </p:txBody>
      </p:sp>
      <p:sp>
        <p:nvSpPr>
          <p:cNvPr id="5" name="Balão de Fala: Retângulo com Cantos Arredondados 4">
            <a:extLst>
              <a:ext uri="{FF2B5EF4-FFF2-40B4-BE49-F238E27FC236}">
                <a16:creationId xmlns:a16="http://schemas.microsoft.com/office/drawing/2014/main" id="{11B5723E-4A90-9271-EF5C-52D8BEBE695A}"/>
              </a:ext>
            </a:extLst>
          </p:cNvPr>
          <p:cNvSpPr/>
          <p:nvPr/>
        </p:nvSpPr>
        <p:spPr>
          <a:xfrm>
            <a:off x="3183466" y="1471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Bancos, reservas ...</a:t>
            </a:r>
          </a:p>
        </p:txBody>
      </p:sp>
      <p:sp>
        <p:nvSpPr>
          <p:cNvPr id="9" name="CaixaDeTexto 8">
            <a:extLst>
              <a:ext uri="{FF2B5EF4-FFF2-40B4-BE49-F238E27FC236}">
                <a16:creationId xmlns:a16="http://schemas.microsoft.com/office/drawing/2014/main" id="{BC479099-E9BC-E7B7-8CFA-86E111CAC5EC}"/>
              </a:ext>
            </a:extLst>
          </p:cNvPr>
          <p:cNvSpPr txBox="1"/>
          <p:nvPr/>
        </p:nvSpPr>
        <p:spPr>
          <a:xfrm>
            <a:off x="565150" y="45127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 limitado pelo app</a:t>
            </a:r>
          </a:p>
        </p:txBody>
      </p:sp>
    </p:spTree>
    <p:extLst>
      <p:ext uri="{BB962C8B-B14F-4D97-AF65-F5344CB8AC3E}">
        <p14:creationId xmlns:p14="http://schemas.microsoft.com/office/powerpoint/2010/main" val="6888627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BDEB7DB-E596-165E-EF5E-C61C0E34EB9F}"/>
              </a:ext>
            </a:extLst>
          </p:cNvPr>
          <p:cNvSpPr/>
          <p:nvPr/>
        </p:nvSpPr>
        <p:spPr>
          <a:xfrm>
            <a:off x="1595967" y="24982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p/ novos dados</a:t>
            </a:r>
            <a:endParaRPr lang="pt-BR"/>
          </a:p>
        </p:txBody>
      </p:sp>
      <p:sp>
        <p:nvSpPr>
          <p:cNvPr id="5" name="Balão de Fala: Retângulo com Cantos Arredondados 4">
            <a:extLst>
              <a:ext uri="{FF2B5EF4-FFF2-40B4-BE49-F238E27FC236}">
                <a16:creationId xmlns:a16="http://schemas.microsoft.com/office/drawing/2014/main" id="{4EAD6FC7-4184-E10F-188C-AC8DE0067967}"/>
              </a:ext>
            </a:extLst>
          </p:cNvPr>
          <p:cNvSpPr/>
          <p:nvPr/>
        </p:nvSpPr>
        <p:spPr>
          <a:xfrm>
            <a:off x="3056466" y="1926757"/>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Preenchimento total ou parcial</a:t>
            </a:r>
            <a:endParaRPr lang="pt-BR"/>
          </a:p>
        </p:txBody>
      </p:sp>
      <p:sp>
        <p:nvSpPr>
          <p:cNvPr id="9" name="CaixaDeTexto 8">
            <a:extLst>
              <a:ext uri="{FF2B5EF4-FFF2-40B4-BE49-F238E27FC236}">
                <a16:creationId xmlns:a16="http://schemas.microsoft.com/office/drawing/2014/main" id="{77F080FD-1647-1800-A5B1-DDBD95EB99F6}"/>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Voltados para </a:t>
            </a:r>
            <a:r>
              <a:rPr lang="pt-BR" err="1"/>
              <a:t>Naive</a:t>
            </a:r>
            <a:r>
              <a:rPr lang="pt-BR"/>
              <a:t> com transações </a:t>
            </a:r>
            <a:r>
              <a:rPr lang="pt-BR" err="1"/>
              <a:t>canned</a:t>
            </a:r>
            <a:r>
              <a:rPr lang="pt-BR"/>
              <a:t> </a:t>
            </a:r>
          </a:p>
        </p:txBody>
      </p:sp>
      <p:sp>
        <p:nvSpPr>
          <p:cNvPr id="10" name="Retângulo: Cantos Arredondados 9">
            <a:extLst>
              <a:ext uri="{FF2B5EF4-FFF2-40B4-BE49-F238E27FC236}">
                <a16:creationId xmlns:a16="http://schemas.microsoft.com/office/drawing/2014/main" id="{E021C383-4CDC-E849-60EF-E04460A088E1}"/>
              </a:ext>
            </a:extLst>
          </p:cNvPr>
          <p:cNvSpPr/>
          <p:nvPr/>
        </p:nvSpPr>
        <p:spPr>
          <a:xfrm>
            <a:off x="4669357" y="4425943"/>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SQL*</a:t>
            </a:r>
            <a:r>
              <a:rPr lang="pt-BR" sz="2000" err="1">
                <a:latin typeface="Calibri"/>
                <a:cs typeface="Calibri"/>
              </a:rPr>
              <a:t>Forms</a:t>
            </a:r>
          </a:p>
        </p:txBody>
      </p:sp>
    </p:spTree>
    <p:extLst>
      <p:ext uri="{BB962C8B-B14F-4D97-AF65-F5344CB8AC3E}">
        <p14:creationId xmlns:p14="http://schemas.microsoft.com/office/powerpoint/2010/main" val="8485059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FE76F3A1-C30A-385A-195E-4B6F3B9D86E5}"/>
              </a:ext>
            </a:extLst>
          </p:cNvPr>
          <p:cNvSpPr/>
          <p:nvPr/>
        </p:nvSpPr>
        <p:spPr>
          <a:xfrm>
            <a:off x="1639099" y="304819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Diagrama</a:t>
            </a:r>
            <a:endParaRPr lang="pt-BR"/>
          </a:p>
        </p:txBody>
      </p:sp>
      <p:sp>
        <p:nvSpPr>
          <p:cNvPr id="5" name="Balão de Fala: Retângulo com Cantos Arredondados 4">
            <a:extLst>
              <a:ext uri="{FF2B5EF4-FFF2-40B4-BE49-F238E27FC236}">
                <a16:creationId xmlns:a16="http://schemas.microsoft.com/office/drawing/2014/main" id="{EDB25C6B-2D68-EFED-75E9-3C1F0488BC10}"/>
              </a:ext>
            </a:extLst>
          </p:cNvPr>
          <p:cNvSpPr/>
          <p:nvPr/>
        </p:nvSpPr>
        <p:spPr>
          <a:xfrm>
            <a:off x="3099598" y="2476691"/>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Query -&gt; manipulando o diagrama</a:t>
            </a:r>
          </a:p>
        </p:txBody>
      </p:sp>
      <p:sp>
        <p:nvSpPr>
          <p:cNvPr id="9" name="CaixaDeTexto 8">
            <a:extLst>
              <a:ext uri="{FF2B5EF4-FFF2-40B4-BE49-F238E27FC236}">
                <a16:creationId xmlns:a16="http://schemas.microsoft.com/office/drawing/2014/main" id="{D45F6A92-F7DB-5FAD-24C1-D758FB1A5557}"/>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Menus &amp; </a:t>
            </a:r>
            <a:r>
              <a:rPr lang="pt-BR" err="1"/>
              <a:t>Forms</a:t>
            </a:r>
            <a:endParaRPr lang="pt-BR"/>
          </a:p>
        </p:txBody>
      </p:sp>
    </p:spTree>
    <p:extLst>
      <p:ext uri="{BB962C8B-B14F-4D97-AF65-F5344CB8AC3E}">
        <p14:creationId xmlns:p14="http://schemas.microsoft.com/office/powerpoint/2010/main" val="19556666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8DF1B45E-DA03-8059-2090-8BF787D75B71}"/>
              </a:ext>
            </a:extLst>
          </p:cNvPr>
          <p:cNvSpPr/>
          <p:nvPr/>
        </p:nvSpPr>
        <p:spPr>
          <a:xfrm>
            <a:off x="4347634" y="150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Interpreta a ling. natural</a:t>
            </a:r>
            <a:endParaRPr lang="pt-BR"/>
          </a:p>
        </p:txBody>
      </p:sp>
      <p:sp>
        <p:nvSpPr>
          <p:cNvPr id="5" name="Balão de Fala: Retângulo com Cantos Arredondados 4">
            <a:extLst>
              <a:ext uri="{FF2B5EF4-FFF2-40B4-BE49-F238E27FC236}">
                <a16:creationId xmlns:a16="http://schemas.microsoft.com/office/drawing/2014/main" id="{3687F0E8-E7F3-C65A-9EE4-DEB0E29C4E96}"/>
              </a:ext>
            </a:extLst>
          </p:cNvPr>
          <p:cNvSpPr/>
          <p:nvPr/>
        </p:nvSpPr>
        <p:spPr>
          <a:xfrm>
            <a:off x="5808133" y="931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Busca pela palavra reservada e conteúdo</a:t>
            </a:r>
          </a:p>
        </p:txBody>
      </p:sp>
    </p:spTree>
    <p:extLst>
      <p:ext uri="{BB962C8B-B14F-4D97-AF65-F5344CB8AC3E}">
        <p14:creationId xmlns:p14="http://schemas.microsoft.com/office/powerpoint/2010/main" val="38207036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E0910E96-1917-24CF-2C6B-AD6E2C2E6A08}"/>
              </a:ext>
            </a:extLst>
          </p:cNvPr>
          <p:cNvSpPr/>
          <p:nvPr/>
        </p:nvSpPr>
        <p:spPr>
          <a:xfrm>
            <a:off x="4813301" y="20643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err="1">
                <a:latin typeface="Calibri"/>
                <a:cs typeface="Calibri"/>
              </a:rPr>
              <a:t>Macth</a:t>
            </a:r>
            <a:r>
              <a:rPr lang="pt-BR">
                <a:latin typeface="Calibri"/>
                <a:cs typeface="Calibri"/>
              </a:rPr>
              <a:t>: palavra/</a:t>
            </a:r>
            <a:r>
              <a:rPr lang="pt-BR" err="1">
                <a:latin typeface="Calibri"/>
                <a:cs typeface="Calibri"/>
              </a:rPr>
              <a:t>doc</a:t>
            </a:r>
            <a:endParaRPr lang="pt-BR" err="1"/>
          </a:p>
        </p:txBody>
      </p:sp>
      <p:sp>
        <p:nvSpPr>
          <p:cNvPr id="5" name="CaixaDeTexto 4">
            <a:extLst>
              <a:ext uri="{FF2B5EF4-FFF2-40B4-BE49-F238E27FC236}">
                <a16:creationId xmlns:a16="http://schemas.microsoft.com/office/drawing/2014/main" id="{570101B8-D42F-C5DC-2B68-1CFF41E74BD8}"/>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t>Indíces</a:t>
            </a:r>
            <a:r>
              <a:rPr lang="pt-BR"/>
              <a:t> | </a:t>
            </a:r>
            <a:r>
              <a:rPr lang="pt-BR" err="1"/>
              <a:t>Hacking</a:t>
            </a:r>
            <a:r>
              <a:rPr lang="pt-BR"/>
              <a:t> </a:t>
            </a:r>
            <a:r>
              <a:rPr lang="pt-BR" err="1"/>
              <a:t>functions</a:t>
            </a:r>
            <a:endParaRPr lang="pt-BR"/>
          </a:p>
        </p:txBody>
      </p:sp>
    </p:spTree>
    <p:extLst>
      <p:ext uri="{BB962C8B-B14F-4D97-AF65-F5344CB8AC3E}">
        <p14:creationId xmlns:p14="http://schemas.microsoft.com/office/powerpoint/2010/main" val="31163999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CaixaDeTexto 1">
            <a:extLst>
              <a:ext uri="{FF2B5EF4-FFF2-40B4-BE49-F238E27FC236}">
                <a16:creationId xmlns:a16="http://schemas.microsoft.com/office/drawing/2014/main" id="{E6C0F580-66A1-565F-2003-A04DFDFEB345}"/>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Speech como input e resposta</a:t>
            </a:r>
          </a:p>
        </p:txBody>
      </p:sp>
      <p:sp>
        <p:nvSpPr>
          <p:cNvPr id="5" name="Balão de Fala: Retângulo com Cantos Arredondados 4">
            <a:extLst>
              <a:ext uri="{FF2B5EF4-FFF2-40B4-BE49-F238E27FC236}">
                <a16:creationId xmlns:a16="http://schemas.microsoft.com/office/drawing/2014/main" id="{329A5A73-F8F0-5891-1238-F6E15C8C45C7}"/>
              </a:ext>
            </a:extLst>
          </p:cNvPr>
          <p:cNvSpPr/>
          <p:nvPr/>
        </p:nvSpPr>
        <p:spPr>
          <a:xfrm>
            <a:off x="4823884" y="25088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Contexto limitado</a:t>
            </a:r>
          </a:p>
        </p:txBody>
      </p:sp>
    </p:spTree>
    <p:extLst>
      <p:ext uri="{BB962C8B-B14F-4D97-AF65-F5344CB8AC3E}">
        <p14:creationId xmlns:p14="http://schemas.microsoft.com/office/powerpoint/2010/main" val="7500983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33CCE697-09C8-194D-FB2A-737B33CABBC0}"/>
              </a:ext>
            </a:extLst>
          </p:cNvPr>
          <p:cNvSpPr/>
          <p:nvPr/>
        </p:nvSpPr>
        <p:spPr>
          <a:xfrm>
            <a:off x="6136217" y="277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Operações repetitivas</a:t>
            </a:r>
          </a:p>
        </p:txBody>
      </p:sp>
      <p:pic>
        <p:nvPicPr>
          <p:cNvPr id="5" name="Imagem 8">
            <a:extLst>
              <a:ext uri="{FF2B5EF4-FFF2-40B4-BE49-F238E27FC236}">
                <a16:creationId xmlns:a16="http://schemas.microsoft.com/office/drawing/2014/main" id="{0A807CBC-F7FD-9AEF-1526-EBFB3FD19387}"/>
              </a:ext>
            </a:extLst>
          </p:cNvPr>
          <p:cNvPicPr>
            <a:picLocks noChangeAspect="1"/>
          </p:cNvPicPr>
          <p:nvPr/>
        </p:nvPicPr>
        <p:blipFill>
          <a:blip r:embed="rId2"/>
          <a:stretch>
            <a:fillRect/>
          </a:stretch>
        </p:blipFill>
        <p:spPr>
          <a:xfrm>
            <a:off x="7105650" y="1907026"/>
            <a:ext cx="1716617" cy="736782"/>
          </a:xfrm>
          <a:prstGeom prst="rect">
            <a:avLst/>
          </a:prstGeom>
        </p:spPr>
      </p:pic>
      <p:sp>
        <p:nvSpPr>
          <p:cNvPr id="9" name="CaixaDeTexto 8">
            <a:extLst>
              <a:ext uri="{FF2B5EF4-FFF2-40B4-BE49-F238E27FC236}">
                <a16:creationId xmlns:a16="http://schemas.microsoft.com/office/drawing/2014/main" id="{39635F8C-0869-9A3D-762A-1BCB5D4BE7C1}"/>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Transações de rotina e repetitivas - saldo do banco</a:t>
            </a:r>
          </a:p>
        </p:txBody>
      </p:sp>
    </p:spTree>
    <p:extLst>
      <p:ext uri="{BB962C8B-B14F-4D97-AF65-F5344CB8AC3E}">
        <p14:creationId xmlns:p14="http://schemas.microsoft.com/office/powerpoint/2010/main" val="4315744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D37245FE-99ED-31E4-E20A-DCDE1BD88740}"/>
              </a:ext>
            </a:extLst>
          </p:cNvPr>
          <p:cNvSpPr/>
          <p:nvPr/>
        </p:nvSpPr>
        <p:spPr>
          <a:xfrm>
            <a:off x="5871634" y="31967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DBA Staff</a:t>
            </a:r>
          </a:p>
        </p:txBody>
      </p:sp>
      <p:sp>
        <p:nvSpPr>
          <p:cNvPr id="5" name="Balão de Fala: Retângulo com Cantos Arredondados 4">
            <a:extLst>
              <a:ext uri="{FF2B5EF4-FFF2-40B4-BE49-F238E27FC236}">
                <a16:creationId xmlns:a16="http://schemas.microsoft.com/office/drawing/2014/main" id="{32D5AA4D-9090-7156-8BF3-68727DBD234C}"/>
              </a:ext>
            </a:extLst>
          </p:cNvPr>
          <p:cNvSpPr/>
          <p:nvPr/>
        </p:nvSpPr>
        <p:spPr>
          <a:xfrm>
            <a:off x="6379633" y="2614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Comandos com nível de privilégio</a:t>
            </a:r>
          </a:p>
        </p:txBody>
      </p:sp>
    </p:spTree>
    <p:extLst>
      <p:ext uri="{BB962C8B-B14F-4D97-AF65-F5344CB8AC3E}">
        <p14:creationId xmlns:p14="http://schemas.microsoft.com/office/powerpoint/2010/main" val="2073761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Ambiente</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318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4859917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812797" y="4284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Modularizado</a:t>
            </a:r>
            <a:endParaRPr lang="pt-BR" err="1"/>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812796" y="2611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Software</a:t>
            </a:r>
            <a:endParaRPr lang="pt-BR" err="1"/>
          </a:p>
        </p:txBody>
      </p:sp>
      <p:sp>
        <p:nvSpPr>
          <p:cNvPr id="4" name="Seta: para Baixo 3">
            <a:extLst>
              <a:ext uri="{FF2B5EF4-FFF2-40B4-BE49-F238E27FC236}">
                <a16:creationId xmlns:a16="http://schemas.microsoft.com/office/drawing/2014/main" id="{4DEB676C-2DDF-96F1-B9EE-36F9ECE41ED0}"/>
              </a:ext>
            </a:extLst>
          </p:cNvPr>
          <p:cNvSpPr/>
          <p:nvPr/>
        </p:nvSpPr>
        <p:spPr>
          <a:xfrm>
            <a:off x="1853183" y="1479296"/>
            <a:ext cx="486833" cy="973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Cima 7">
            <a:extLst>
              <a:ext uri="{FF2B5EF4-FFF2-40B4-BE49-F238E27FC236}">
                <a16:creationId xmlns:a16="http://schemas.microsoft.com/office/drawing/2014/main" id="{DDA84FAE-6FF5-CB93-26B8-D62FD9A56D5D}"/>
              </a:ext>
            </a:extLst>
          </p:cNvPr>
          <p:cNvSpPr/>
          <p:nvPr/>
        </p:nvSpPr>
        <p:spPr>
          <a:xfrm>
            <a:off x="1847892" y="3220254"/>
            <a:ext cx="486833" cy="9736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38698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32</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5786168" y="3494690"/>
            <a:ext cx="3040809" cy="571500"/>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Arial"/>
              </a:rPr>
              <a:t>Reflexo "imediato"</a:t>
            </a:r>
            <a:endParaRPr lang="pt-BR" sz="1800">
              <a:latin typeface="Calibri"/>
              <a:ea typeface="Calibri"/>
              <a:cs typeface="Calibri"/>
            </a:endParaRPr>
          </a:p>
        </p:txBody>
      </p:sp>
      <p:sp>
        <p:nvSpPr>
          <p:cNvPr id="5" name="Retângulo: Cantos Arredondados 4">
            <a:extLst>
              <a:ext uri="{FF2B5EF4-FFF2-40B4-BE49-F238E27FC236}">
                <a16:creationId xmlns:a16="http://schemas.microsoft.com/office/drawing/2014/main" id="{6A6C3AEB-B996-6BAB-7458-EBDECFA39739}"/>
              </a:ext>
            </a:extLst>
          </p:cNvPr>
          <p:cNvSpPr/>
          <p:nvPr/>
        </p:nvSpPr>
        <p:spPr>
          <a:xfrm>
            <a:off x="568729" y="1632147"/>
            <a:ext cx="363011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Confiável</a:t>
            </a:r>
            <a:endParaRPr lang="pt-BR"/>
          </a:p>
        </p:txBody>
      </p:sp>
      <p:sp>
        <p:nvSpPr>
          <p:cNvPr id="15" name="Retângulo: Cantos Arredondados 14">
            <a:extLst>
              <a:ext uri="{FF2B5EF4-FFF2-40B4-BE49-F238E27FC236}">
                <a16:creationId xmlns:a16="http://schemas.microsoft.com/office/drawing/2014/main" id="{F13E849D-AE5C-12A4-6539-76D0FD8D1FDC}"/>
              </a:ext>
            </a:extLst>
          </p:cNvPr>
          <p:cNvSpPr/>
          <p:nvPr/>
        </p:nvSpPr>
        <p:spPr>
          <a:xfrm>
            <a:off x="4482964" y="1632147"/>
            <a:ext cx="423396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Acurado</a:t>
            </a:r>
            <a:endParaRPr lang="pt-BR"/>
          </a:p>
        </p:txBody>
      </p:sp>
    </p:spTree>
    <p:extLst>
      <p:ext uri="{BB962C8B-B14F-4D97-AF65-F5344CB8AC3E}">
        <p14:creationId xmlns:p14="http://schemas.microsoft.com/office/powerpoint/2010/main" val="54404712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1363130" y="412537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Calibri"/>
              </a:rPr>
              <a:t>Módulos internos</a:t>
            </a:r>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1363129" y="2241545"/>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Ambiente de BD</a:t>
            </a:r>
            <a:endParaRPr lang="pt-BR" sz="2000" err="1">
              <a:latin typeface="Calibri"/>
              <a:ea typeface="Calibri"/>
              <a:cs typeface="Calibri"/>
            </a:endParaRPr>
          </a:p>
        </p:txBody>
      </p:sp>
    </p:spTree>
    <p:extLst>
      <p:ext uri="{BB962C8B-B14F-4D97-AF65-F5344CB8AC3E}">
        <p14:creationId xmlns:p14="http://schemas.microsoft.com/office/powerpoint/2010/main" val="100528207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3562774" y="997345"/>
            <a:ext cx="158750" cy="1428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823379" y="1998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Esquema</a:t>
            </a:r>
            <a:endParaRPr lang="pt-BR" err="1"/>
          </a:p>
        </p:txBody>
      </p:sp>
      <p:sp>
        <p:nvSpPr>
          <p:cNvPr id="5" name="Texto Explicativo: Seta para a Direita 4">
            <a:extLst>
              <a:ext uri="{FF2B5EF4-FFF2-40B4-BE49-F238E27FC236}">
                <a16:creationId xmlns:a16="http://schemas.microsoft.com/office/drawing/2014/main" id="{9CBE88A0-627F-CF66-B387-E845985FA7B0}"/>
              </a:ext>
            </a:extLst>
          </p:cNvPr>
          <p:cNvSpPr/>
          <p:nvPr/>
        </p:nvSpPr>
        <p:spPr>
          <a:xfrm>
            <a:off x="1934633" y="3194050"/>
            <a:ext cx="2391832" cy="751416"/>
          </a:xfrm>
          <a:prstGeom prst="righ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Info de módulos</a:t>
            </a:r>
            <a:endParaRPr lang="pt-BR"/>
          </a:p>
        </p:txBody>
      </p:sp>
      <p:sp>
        <p:nvSpPr>
          <p:cNvPr id="11" name="Texto Explicativo: Seta para a Direita 10">
            <a:extLst>
              <a:ext uri="{FF2B5EF4-FFF2-40B4-BE49-F238E27FC236}">
                <a16:creationId xmlns:a16="http://schemas.microsoft.com/office/drawing/2014/main" id="{BF2F9037-B4BF-0A0E-1852-6E955B44B689}"/>
              </a:ext>
            </a:extLst>
          </p:cNvPr>
          <p:cNvSpPr/>
          <p:nvPr/>
        </p:nvSpPr>
        <p:spPr>
          <a:xfrm>
            <a:off x="3765548" y="3945466"/>
            <a:ext cx="2021416" cy="508000"/>
          </a:xfrm>
          <a:prstGeom prst="rightArrow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BD</a:t>
            </a:r>
          </a:p>
        </p:txBody>
      </p:sp>
    </p:spTree>
    <p:extLst>
      <p:ext uri="{BB962C8B-B14F-4D97-AF65-F5344CB8AC3E}">
        <p14:creationId xmlns:p14="http://schemas.microsoft.com/office/powerpoint/2010/main" val="32413487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a:t>
            </a:r>
          </a:p>
        </p:txBody>
      </p:sp>
    </p:spTree>
    <p:extLst>
      <p:ext uri="{BB962C8B-B14F-4D97-AF65-F5344CB8AC3E}">
        <p14:creationId xmlns:p14="http://schemas.microsoft.com/office/powerpoint/2010/main" val="39772383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09334" cy="10160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 eliminar redundâncias  ....</a:t>
            </a:r>
          </a:p>
        </p:txBody>
      </p:sp>
      <p:pic>
        <p:nvPicPr>
          <p:cNvPr id="2" name="Imagem 4" descr="Uma imagem contendo objeto, relógio&#10;&#10;Descrição gerada automaticamente">
            <a:extLst>
              <a:ext uri="{FF2B5EF4-FFF2-40B4-BE49-F238E27FC236}">
                <a16:creationId xmlns:a16="http://schemas.microsoft.com/office/drawing/2014/main" id="{5CB0BE3C-A9E1-70B3-0382-FC76DA754030}"/>
              </a:ext>
            </a:extLst>
          </p:cNvPr>
          <p:cNvPicPr>
            <a:picLocks noChangeAspect="1"/>
          </p:cNvPicPr>
          <p:nvPr/>
        </p:nvPicPr>
        <p:blipFill>
          <a:blip r:embed="rId3"/>
          <a:stretch>
            <a:fillRect/>
          </a:stretch>
        </p:blipFill>
        <p:spPr>
          <a:xfrm>
            <a:off x="226483" y="3567642"/>
            <a:ext cx="1579034" cy="886884"/>
          </a:xfrm>
          <a:prstGeom prst="rect">
            <a:avLst/>
          </a:prstGeom>
        </p:spPr>
      </p:pic>
      <p:pic>
        <p:nvPicPr>
          <p:cNvPr id="5" name="Imagem 6" descr="Forma&#10;&#10;Descrição gerada automaticamente">
            <a:extLst>
              <a:ext uri="{FF2B5EF4-FFF2-40B4-BE49-F238E27FC236}">
                <a16:creationId xmlns:a16="http://schemas.microsoft.com/office/drawing/2014/main" id="{BB2E7DCF-7ED7-41B5-112F-965F914C267D}"/>
              </a:ext>
            </a:extLst>
          </p:cNvPr>
          <p:cNvPicPr>
            <a:picLocks noChangeAspect="1"/>
          </p:cNvPicPr>
          <p:nvPr/>
        </p:nvPicPr>
        <p:blipFill>
          <a:blip r:embed="rId4"/>
          <a:stretch>
            <a:fillRect/>
          </a:stretch>
        </p:blipFill>
        <p:spPr>
          <a:xfrm>
            <a:off x="2734733" y="3959225"/>
            <a:ext cx="1684867" cy="929217"/>
          </a:xfrm>
          <a:prstGeom prst="rect">
            <a:avLst/>
          </a:prstGeom>
        </p:spPr>
      </p:pic>
    </p:spTree>
    <p:extLst>
      <p:ext uri="{BB962C8B-B14F-4D97-AF65-F5344CB8AC3E}">
        <p14:creationId xmlns:p14="http://schemas.microsoft.com/office/powerpoint/2010/main" val="42104975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5269916" y="301602"/>
            <a:ext cx="83269" cy="3023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375709" y="2254924"/>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Linguagens de </a:t>
            </a:r>
            <a:r>
              <a:rPr lang="pt-BR" sz="2000" err="1">
                <a:latin typeface="Calibri"/>
                <a:cs typeface="Calibri"/>
              </a:rPr>
              <a:t>prog</a:t>
            </a:r>
            <a:r>
              <a:rPr lang="pt-BR" sz="2000">
                <a:latin typeface="Calibri"/>
                <a:cs typeface="Calibri"/>
              </a:rPr>
              <a:t>.</a:t>
            </a:r>
            <a:endParaRPr lang="pt-B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5098053" y="929112"/>
            <a:ext cx="201882" cy="327104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529466" y="3151711"/>
            <a:ext cx="2482891" cy="37980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Extrai DML</a:t>
            </a:r>
          </a:p>
        </p:txBody>
      </p:sp>
      <p:pic>
        <p:nvPicPr>
          <p:cNvPr id="7" name="Imagem 11" descr="Logotipo&#10;&#10;Descrição gerada automaticamente">
            <a:extLst>
              <a:ext uri="{FF2B5EF4-FFF2-40B4-BE49-F238E27FC236}">
                <a16:creationId xmlns:a16="http://schemas.microsoft.com/office/drawing/2014/main" id="{E059E4A0-8D2B-AC13-0CAB-2F2DED187C3F}"/>
              </a:ext>
            </a:extLst>
          </p:cNvPr>
          <p:cNvPicPr>
            <a:picLocks noChangeAspect="1"/>
          </p:cNvPicPr>
          <p:nvPr/>
        </p:nvPicPr>
        <p:blipFill>
          <a:blip r:embed="rId3"/>
          <a:stretch>
            <a:fillRect/>
          </a:stretch>
        </p:blipFill>
        <p:spPr>
          <a:xfrm>
            <a:off x="503461" y="2239634"/>
            <a:ext cx="718361" cy="1311216"/>
          </a:xfrm>
          <a:prstGeom prst="rect">
            <a:avLst/>
          </a:prstGeom>
        </p:spPr>
      </p:pic>
      <p:pic>
        <p:nvPicPr>
          <p:cNvPr id="12" name="Imagem 12" descr="Ícone&#10;&#10;Descrição gerada automaticamente">
            <a:extLst>
              <a:ext uri="{FF2B5EF4-FFF2-40B4-BE49-F238E27FC236}">
                <a16:creationId xmlns:a16="http://schemas.microsoft.com/office/drawing/2014/main" id="{5EA4918E-15CA-9D13-BDF5-E8F4FFD0DA38}"/>
              </a:ext>
            </a:extLst>
          </p:cNvPr>
          <p:cNvPicPr>
            <a:picLocks noChangeAspect="1"/>
          </p:cNvPicPr>
          <p:nvPr/>
        </p:nvPicPr>
        <p:blipFill>
          <a:blip r:embed="rId4"/>
          <a:stretch>
            <a:fillRect/>
          </a:stretch>
        </p:blipFill>
        <p:spPr>
          <a:xfrm>
            <a:off x="957532" y="3777292"/>
            <a:ext cx="964003" cy="964003"/>
          </a:xfrm>
          <a:prstGeom prst="rect">
            <a:avLst/>
          </a:prstGeom>
        </p:spPr>
      </p:pic>
      <p:pic>
        <p:nvPicPr>
          <p:cNvPr id="13" name="Imagem 13">
            <a:extLst>
              <a:ext uri="{FF2B5EF4-FFF2-40B4-BE49-F238E27FC236}">
                <a16:creationId xmlns:a16="http://schemas.microsoft.com/office/drawing/2014/main" id="{D1E0DA79-B1FE-1E08-7816-C6464CD2251C}"/>
              </a:ext>
            </a:extLst>
          </p:cNvPr>
          <p:cNvPicPr>
            <a:picLocks noChangeAspect="1"/>
          </p:cNvPicPr>
          <p:nvPr/>
        </p:nvPicPr>
        <p:blipFill>
          <a:blip r:embed="rId5"/>
          <a:stretch>
            <a:fillRect/>
          </a:stretch>
        </p:blipFill>
        <p:spPr>
          <a:xfrm>
            <a:off x="2585767" y="3811861"/>
            <a:ext cx="964002" cy="1110522"/>
          </a:xfrm>
          <a:prstGeom prst="rect">
            <a:avLst/>
          </a:prstGeom>
        </p:spPr>
      </p:pic>
    </p:spTree>
    <p:extLst>
      <p:ext uri="{BB962C8B-B14F-4D97-AF65-F5344CB8AC3E}">
        <p14:creationId xmlns:p14="http://schemas.microsoft.com/office/powerpoint/2010/main" val="37190823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4700000">
            <a:off x="5782866" y="-536386"/>
            <a:ext cx="115618" cy="481301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095350" y="2643113"/>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Canned</a:t>
            </a:r>
            <a:r>
              <a:rPr lang="pt-BR" sz="2000">
                <a:latin typeface="Calibri"/>
                <a:cs typeface="Calibri"/>
              </a:rPr>
              <a:t> </a:t>
            </a:r>
            <a:r>
              <a:rPr lang="pt-BR" sz="2000" err="1">
                <a:latin typeface="Calibri"/>
                <a:cs typeface="Calibri"/>
              </a:rPr>
              <a:t>Transaction</a:t>
            </a:r>
          </a:p>
        </p:txBody>
      </p:sp>
    </p:spTree>
    <p:extLst>
      <p:ext uri="{BB962C8B-B14F-4D97-AF65-F5344CB8AC3E}">
        <p14:creationId xmlns:p14="http://schemas.microsoft.com/office/powerpoint/2010/main" val="2588135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7280000">
            <a:off x="4348633" y="1402094"/>
            <a:ext cx="169533" cy="291520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149265" y="1640293"/>
            <a:ext cx="2751068" cy="15978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Privileged</a:t>
            </a:r>
            <a:r>
              <a:rPr lang="pt-BR" sz="2000">
                <a:latin typeface="Calibri"/>
                <a:cs typeface="Calibri"/>
              </a:rPr>
              <a:t> </a:t>
            </a:r>
            <a:r>
              <a:rPr lang="pt-BR" sz="2000" err="1">
                <a:latin typeface="Calibri"/>
                <a:cs typeface="Calibri"/>
              </a:rPr>
              <a:t>commands</a:t>
            </a:r>
            <a:r>
              <a:rPr lang="pt-BR" sz="2000">
                <a:latin typeface="Calibri"/>
                <a:cs typeface="Calibri"/>
              </a:rPr>
              <a:t>,</a:t>
            </a:r>
          </a:p>
          <a:p>
            <a:pPr algn="ctr"/>
            <a:r>
              <a:rPr lang="pt-BR" sz="2000">
                <a:latin typeface="Calibri"/>
                <a:cs typeface="Calibri"/>
              </a:rPr>
              <a:t>Query </a:t>
            </a:r>
            <a:r>
              <a:rPr lang="pt-BR" sz="2000" err="1">
                <a:latin typeface="Calibri"/>
                <a:cs typeface="Calibri"/>
              </a:rPr>
              <a:t>plans</a:t>
            </a:r>
            <a:r>
              <a:rPr lang="pt-BR" sz="2000">
                <a:latin typeface="Calibri"/>
                <a:cs typeface="Calibri"/>
              </a:rPr>
              <a:t>,</a:t>
            </a:r>
          </a:p>
          <a:p>
            <a:pPr algn="ctr"/>
            <a:r>
              <a:rPr lang="pt-BR" sz="2000" err="1">
                <a:latin typeface="Calibri"/>
                <a:cs typeface="Calibri"/>
              </a:rPr>
              <a:t>Canned</a:t>
            </a:r>
            <a:r>
              <a:rPr lang="pt-BR" sz="2000">
                <a:latin typeface="Calibri"/>
                <a:cs typeface="Calibri"/>
              </a:rPr>
              <a:t> </a:t>
            </a:r>
            <a:r>
              <a:rPr lang="pt-BR" sz="2000" err="1">
                <a:latin typeface="Calibri"/>
                <a:cs typeface="Calibri"/>
              </a:rPr>
              <a:t>transactions</a:t>
            </a:r>
            <a:r>
              <a:rPr lang="pt-BR" sz="2000">
                <a:latin typeface="Calibri"/>
                <a:cs typeface="Calibri"/>
              </a:rPr>
              <a:t> ...</a:t>
            </a:r>
          </a:p>
        </p:txBody>
      </p:sp>
      <p:sp>
        <p:nvSpPr>
          <p:cNvPr id="7" name="Seta: para Baixo 6">
            <a:extLst>
              <a:ext uri="{FF2B5EF4-FFF2-40B4-BE49-F238E27FC236}">
                <a16:creationId xmlns:a16="http://schemas.microsoft.com/office/drawing/2014/main" id="{FE56ED54-2E01-7AB1-E627-4C6396CD38EA}"/>
              </a:ext>
            </a:extLst>
          </p:cNvPr>
          <p:cNvSpPr/>
          <p:nvPr/>
        </p:nvSpPr>
        <p:spPr>
          <a:xfrm rot="15840000">
            <a:off x="5411280" y="1450201"/>
            <a:ext cx="191099" cy="4662057"/>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88B38DA5-95BC-9F55-889D-876FDB222F4F}"/>
              </a:ext>
            </a:extLst>
          </p:cNvPr>
          <p:cNvSpPr/>
          <p:nvPr/>
        </p:nvSpPr>
        <p:spPr>
          <a:xfrm>
            <a:off x="825774" y="3656717"/>
            <a:ext cx="2567757" cy="68132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Infos</a:t>
            </a:r>
            <a:r>
              <a:rPr lang="pt-BR" sz="2000">
                <a:latin typeface="Calibri"/>
                <a:cs typeface="Calibri"/>
              </a:rPr>
              <a:t> de </a:t>
            </a:r>
            <a:r>
              <a:rPr lang="pt-BR" sz="2000" err="1">
                <a:latin typeface="Calibri"/>
                <a:cs typeface="Calibri"/>
              </a:rPr>
              <a:t>hd</a:t>
            </a:r>
            <a:r>
              <a:rPr lang="pt-BR" sz="2000">
                <a:latin typeface="Calibri"/>
                <a:cs typeface="Calibri"/>
              </a:rPr>
              <a:t>/</a:t>
            </a:r>
            <a:r>
              <a:rPr lang="pt-BR" sz="2000" err="1">
                <a:latin typeface="Calibri"/>
                <a:cs typeface="Calibri"/>
              </a:rPr>
              <a:t>ram</a:t>
            </a:r>
          </a:p>
        </p:txBody>
      </p:sp>
    </p:spTree>
    <p:extLst>
      <p:ext uri="{BB962C8B-B14F-4D97-AF65-F5344CB8AC3E}">
        <p14:creationId xmlns:p14="http://schemas.microsoft.com/office/powerpoint/2010/main" val="33077375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10" name="Retângulo: Cantos Arredondados 9">
            <a:extLst>
              <a:ext uri="{FF2B5EF4-FFF2-40B4-BE49-F238E27FC236}">
                <a16:creationId xmlns:a16="http://schemas.microsoft.com/office/drawing/2014/main" id="{88B38DA5-95BC-9F55-889D-876FDB222F4F}"/>
              </a:ext>
            </a:extLst>
          </p:cNvPr>
          <p:cNvSpPr/>
          <p:nvPr/>
        </p:nvSpPr>
        <p:spPr>
          <a:xfrm>
            <a:off x="814991" y="2179444"/>
            <a:ext cx="2567757" cy="193215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Buffering</a:t>
            </a:r>
            <a:r>
              <a:rPr lang="pt-BR" sz="2000">
                <a:latin typeface="Calibri"/>
                <a:cs typeface="Calibri"/>
              </a:rPr>
              <a:t> </a:t>
            </a:r>
          </a:p>
          <a:p>
            <a:pPr algn="ctr"/>
            <a:r>
              <a:rPr lang="pt-BR" sz="2000">
                <a:latin typeface="Calibri"/>
                <a:cs typeface="Calibri"/>
              </a:rPr>
              <a:t>&amp;</a:t>
            </a:r>
          </a:p>
          <a:p>
            <a:pPr algn="ctr"/>
            <a:r>
              <a:rPr lang="pt-BR" sz="2000" err="1">
                <a:latin typeface="Calibri"/>
                <a:cs typeface="Calibri"/>
              </a:rPr>
              <a:t>Caching</a:t>
            </a:r>
          </a:p>
        </p:txBody>
      </p:sp>
      <p:pic>
        <p:nvPicPr>
          <p:cNvPr id="2" name="Imagem 3" descr="Tela de um computador&#10;&#10;Descrição gerada automaticamente">
            <a:extLst>
              <a:ext uri="{FF2B5EF4-FFF2-40B4-BE49-F238E27FC236}">
                <a16:creationId xmlns:a16="http://schemas.microsoft.com/office/drawing/2014/main" id="{802D9AB5-C2A3-F587-517B-C5F67F695597}"/>
              </a:ext>
            </a:extLst>
          </p:cNvPr>
          <p:cNvPicPr>
            <a:picLocks noChangeAspect="1"/>
          </p:cNvPicPr>
          <p:nvPr/>
        </p:nvPicPr>
        <p:blipFill>
          <a:blip r:embed="rId3"/>
          <a:stretch>
            <a:fillRect/>
          </a:stretch>
        </p:blipFill>
        <p:spPr>
          <a:xfrm>
            <a:off x="1949570" y="1474821"/>
            <a:ext cx="1988389" cy="1147905"/>
          </a:xfrm>
          <a:prstGeom prst="rect">
            <a:avLst/>
          </a:prstGeom>
        </p:spPr>
      </p:pic>
      <p:pic>
        <p:nvPicPr>
          <p:cNvPr id="4" name="Imagem 4" descr="Uma imagem contendo objeto, relógio&#10;&#10;Descrição gerada automaticamente">
            <a:extLst>
              <a:ext uri="{FF2B5EF4-FFF2-40B4-BE49-F238E27FC236}">
                <a16:creationId xmlns:a16="http://schemas.microsoft.com/office/drawing/2014/main" id="{8C1E00F2-E5A9-9FB2-3E06-02BC68296E13}"/>
              </a:ext>
            </a:extLst>
          </p:cNvPr>
          <p:cNvPicPr>
            <a:picLocks noChangeAspect="1"/>
          </p:cNvPicPr>
          <p:nvPr/>
        </p:nvPicPr>
        <p:blipFill>
          <a:blip r:embed="rId4"/>
          <a:stretch>
            <a:fillRect/>
          </a:stretch>
        </p:blipFill>
        <p:spPr>
          <a:xfrm>
            <a:off x="226483" y="3567642"/>
            <a:ext cx="1579034" cy="886884"/>
          </a:xfrm>
          <a:prstGeom prst="rect">
            <a:avLst/>
          </a:prstGeom>
        </p:spPr>
      </p:pic>
    </p:spTree>
    <p:extLst>
      <p:ext uri="{BB962C8B-B14F-4D97-AF65-F5344CB8AC3E}">
        <p14:creationId xmlns:p14="http://schemas.microsoft.com/office/powerpoint/2010/main" val="396584964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4" name="Imagem 4" descr="Ícone&#10;&#10;Descrição gerada automaticamente">
            <a:extLst>
              <a:ext uri="{FF2B5EF4-FFF2-40B4-BE49-F238E27FC236}">
                <a16:creationId xmlns:a16="http://schemas.microsoft.com/office/drawing/2014/main" id="{1F52A1F8-DB67-273C-E2E5-D896DA8B42F4}"/>
              </a:ext>
            </a:extLst>
          </p:cNvPr>
          <p:cNvPicPr>
            <a:picLocks noChangeAspect="1"/>
          </p:cNvPicPr>
          <p:nvPr/>
        </p:nvPicPr>
        <p:blipFill>
          <a:blip r:embed="rId4"/>
          <a:stretch>
            <a:fillRect/>
          </a:stretch>
        </p:blipFill>
        <p:spPr>
          <a:xfrm>
            <a:off x="342900" y="1670829"/>
            <a:ext cx="2462842" cy="1381305"/>
          </a:xfrm>
          <a:prstGeom prst="rect">
            <a:avLst/>
          </a:prstGeom>
        </p:spPr>
      </p:pic>
      <p:pic>
        <p:nvPicPr>
          <p:cNvPr id="5" name="Imagem 12">
            <a:extLst>
              <a:ext uri="{FF2B5EF4-FFF2-40B4-BE49-F238E27FC236}">
                <a16:creationId xmlns:a16="http://schemas.microsoft.com/office/drawing/2014/main" id="{CB5C7462-1571-8E9F-EAF1-C8C02812A337}"/>
              </a:ext>
            </a:extLst>
          </p:cNvPr>
          <p:cNvPicPr>
            <a:picLocks noChangeAspect="1"/>
          </p:cNvPicPr>
          <p:nvPr/>
        </p:nvPicPr>
        <p:blipFill>
          <a:blip r:embed="rId5"/>
          <a:stretch>
            <a:fillRect/>
          </a:stretch>
        </p:blipFill>
        <p:spPr>
          <a:xfrm>
            <a:off x="3200400" y="4506572"/>
            <a:ext cx="2333446" cy="411216"/>
          </a:xfrm>
          <a:prstGeom prst="rect">
            <a:avLst/>
          </a:prstGeom>
        </p:spPr>
      </p:pic>
      <p:sp>
        <p:nvSpPr>
          <p:cNvPr id="13" name="CaixaDeTexto 12">
            <a:extLst>
              <a:ext uri="{FF2B5EF4-FFF2-40B4-BE49-F238E27FC236}">
                <a16:creationId xmlns:a16="http://schemas.microsoft.com/office/drawing/2014/main" id="{1268F58C-D81F-1E1C-CCA2-1CABA681D2E6}"/>
              </a:ext>
            </a:extLst>
          </p:cNvPr>
          <p:cNvSpPr txBox="1"/>
          <p:nvPr/>
        </p:nvSpPr>
        <p:spPr>
          <a:xfrm>
            <a:off x="310551" y="455366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Reformatar os dados</a:t>
            </a:r>
          </a:p>
        </p:txBody>
      </p:sp>
    </p:spTree>
    <p:extLst>
      <p:ext uri="{BB962C8B-B14F-4D97-AF65-F5344CB8AC3E}">
        <p14:creationId xmlns:p14="http://schemas.microsoft.com/office/powerpoint/2010/main" val="17731948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5707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53451" y="1629228"/>
            <a:ext cx="1973291" cy="571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Tamanho?</a:t>
            </a:r>
            <a:endParaRPr lang="pt-BR" sz="1800">
              <a:latin typeface="Calibri"/>
              <a:ea typeface="Calibri"/>
              <a:cs typeface="Calibri"/>
            </a:endParaRPr>
          </a:p>
        </p:txBody>
      </p:sp>
      <p:pic>
        <p:nvPicPr>
          <p:cNvPr id="7" name="Imagem 17" descr="Uma imagem contendo Gráfico&#10;&#10;Descrição gerada automaticamente">
            <a:extLst>
              <a:ext uri="{FF2B5EF4-FFF2-40B4-BE49-F238E27FC236}">
                <a16:creationId xmlns:a16="http://schemas.microsoft.com/office/drawing/2014/main" id="{2B048BB0-FBDE-9DF5-96C4-6719EC37019D}"/>
              </a:ext>
            </a:extLst>
          </p:cNvPr>
          <p:cNvPicPr>
            <a:picLocks noChangeAspect="1"/>
          </p:cNvPicPr>
          <p:nvPr/>
        </p:nvPicPr>
        <p:blipFill rotWithShape="1">
          <a:blip r:embed="rId3"/>
          <a:srcRect l="52369" r="303" b="429"/>
          <a:stretch/>
        </p:blipFill>
        <p:spPr>
          <a:xfrm>
            <a:off x="3502325" y="2404074"/>
            <a:ext cx="2142662" cy="2545914"/>
          </a:xfrm>
          <a:prstGeom prst="rect">
            <a:avLst/>
          </a:prstGeom>
        </p:spPr>
      </p:pic>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4"/>
          <a:stretch>
            <a:fillRect/>
          </a:stretch>
        </p:blipFill>
        <p:spPr>
          <a:xfrm>
            <a:off x="6392175" y="2655857"/>
            <a:ext cx="1956040" cy="1945257"/>
          </a:xfrm>
          <a:prstGeom prst="rect">
            <a:avLst/>
          </a:prstGeom>
        </p:spPr>
      </p:pic>
      <p:pic>
        <p:nvPicPr>
          <p:cNvPr id="9" name="Imagem 6" descr="Ícone&#10;&#10;Descrição gerada automaticamente">
            <a:extLst>
              <a:ext uri="{FF2B5EF4-FFF2-40B4-BE49-F238E27FC236}">
                <a16:creationId xmlns:a16="http://schemas.microsoft.com/office/drawing/2014/main" id="{92EF702C-9B50-75B8-4482-E93AF92697B5}"/>
              </a:ext>
            </a:extLst>
          </p:cNvPr>
          <p:cNvPicPr>
            <a:picLocks noChangeAspect="1"/>
          </p:cNvPicPr>
          <p:nvPr/>
        </p:nvPicPr>
        <p:blipFill>
          <a:blip r:embed="rId5"/>
          <a:stretch>
            <a:fillRect/>
          </a:stretch>
        </p:blipFill>
        <p:spPr>
          <a:xfrm rot="-3780000">
            <a:off x="697403" y="3056288"/>
            <a:ext cx="2063870" cy="1154862"/>
          </a:xfrm>
          <a:prstGeom prst="rect">
            <a:avLst/>
          </a:prstGeom>
        </p:spPr>
      </p:pic>
      <p:cxnSp>
        <p:nvCxnSpPr>
          <p:cNvPr id="10" name="Conector de Seta Reta 9">
            <a:extLst>
              <a:ext uri="{FF2B5EF4-FFF2-40B4-BE49-F238E27FC236}">
                <a16:creationId xmlns:a16="http://schemas.microsoft.com/office/drawing/2014/main" id="{A532C8BB-E74F-D869-2A21-3BD00A586B11}"/>
              </a:ext>
            </a:extLst>
          </p:cNvPr>
          <p:cNvCxnSpPr/>
          <p:nvPr/>
        </p:nvCxnSpPr>
        <p:spPr>
          <a:xfrm flipV="1">
            <a:off x="577970" y="4883628"/>
            <a:ext cx="7988060" cy="12940"/>
          </a:xfrm>
          <a:prstGeom prst="straightConnector1">
            <a:avLst/>
          </a:prstGeom>
          <a:ln>
            <a:solidFill>
              <a:srgbClr val="EA4E60"/>
            </a:solidFill>
            <a:headEnd type="triangle"/>
            <a:tailEnd type="triangle"/>
          </a:ln>
        </p:spPr>
        <p:style>
          <a:lnRef idx="2">
            <a:schemeClr val="accent4"/>
          </a:lnRef>
          <a:fillRef idx="0">
            <a:schemeClr val="accent4"/>
          </a:fillRef>
          <a:effectRef idx="1">
            <a:schemeClr val="accent4"/>
          </a:effectRef>
          <a:fontRef idx="minor">
            <a:schemeClr val="tx1"/>
          </a:fontRef>
        </p:style>
      </p:cxnSp>
      <p:sp>
        <p:nvSpPr>
          <p:cNvPr id="11" name="CaixaDeTexto 10">
            <a:extLst>
              <a:ext uri="{FF2B5EF4-FFF2-40B4-BE49-F238E27FC236}">
                <a16:creationId xmlns:a16="http://schemas.microsoft.com/office/drawing/2014/main" id="{5C71ACFB-A753-BC5C-B026-3C334AB14CBB}"/>
              </a:ext>
            </a:extLst>
          </p:cNvPr>
          <p:cNvSpPr txBox="1"/>
          <p:nvPr/>
        </p:nvSpPr>
        <p:spPr>
          <a:xfrm>
            <a:off x="399511" y="4502449"/>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Centenas</a:t>
            </a:r>
          </a:p>
        </p:txBody>
      </p:sp>
      <p:sp>
        <p:nvSpPr>
          <p:cNvPr id="25" name="CaixaDeTexto 24">
            <a:extLst>
              <a:ext uri="{FF2B5EF4-FFF2-40B4-BE49-F238E27FC236}">
                <a16:creationId xmlns:a16="http://schemas.microsoft.com/office/drawing/2014/main" id="{C6C6DB07-B416-4020-6E66-1C55E9FB6DB5}"/>
              </a:ext>
            </a:extLst>
          </p:cNvPr>
          <p:cNvSpPr txBox="1"/>
          <p:nvPr/>
        </p:nvSpPr>
        <p:spPr>
          <a:xfrm>
            <a:off x="8055454" y="4513232"/>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Bilhões</a:t>
            </a:r>
          </a:p>
        </p:txBody>
      </p:sp>
    </p:spTree>
    <p:extLst>
      <p:ext uri="{BB962C8B-B14F-4D97-AF65-F5344CB8AC3E}">
        <p14:creationId xmlns:p14="http://schemas.microsoft.com/office/powerpoint/2010/main" val="37947935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B5A2862D-7D1C-BB3E-FB75-E8C4D68F9434}"/>
              </a:ext>
            </a:extLst>
          </p:cNvPr>
          <p:cNvSpPr/>
          <p:nvPr/>
        </p:nvSpPr>
        <p:spPr>
          <a:xfrm>
            <a:off x="353919" y="2824027"/>
            <a:ext cx="1763025" cy="46566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Incremental</a:t>
            </a:r>
          </a:p>
        </p:txBody>
      </p:sp>
    </p:spTree>
    <p:extLst>
      <p:ext uri="{BB962C8B-B14F-4D97-AF65-F5344CB8AC3E}">
        <p14:creationId xmlns:p14="http://schemas.microsoft.com/office/powerpoint/2010/main" val="4787348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795587" y="1524660"/>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36307359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1410219" y="1557009"/>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4" name="Seta: da Esquerda para a Direita e para Cima 3">
            <a:extLst>
              <a:ext uri="{FF2B5EF4-FFF2-40B4-BE49-F238E27FC236}">
                <a16:creationId xmlns:a16="http://schemas.microsoft.com/office/drawing/2014/main" id="{A2FB1194-B3A7-3B60-3ABD-78C3A39D45B9}"/>
              </a:ext>
            </a:extLst>
          </p:cNvPr>
          <p:cNvSpPr/>
          <p:nvPr/>
        </p:nvSpPr>
        <p:spPr>
          <a:xfrm rot="10800000">
            <a:off x="1171120" y="2610225"/>
            <a:ext cx="2124254" cy="1434141"/>
          </a:xfrm>
          <a:prstGeom prst="leftRigh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a:p>
        </p:txBody>
      </p:sp>
      <p:pic>
        <p:nvPicPr>
          <p:cNvPr id="5" name="Imagem 12" descr="Ícone&#10;&#10;Descrição gerada automaticamente">
            <a:extLst>
              <a:ext uri="{FF2B5EF4-FFF2-40B4-BE49-F238E27FC236}">
                <a16:creationId xmlns:a16="http://schemas.microsoft.com/office/drawing/2014/main" id="{49B26F8B-765A-42BB-AE4E-D35347C6E588}"/>
              </a:ext>
            </a:extLst>
          </p:cNvPr>
          <p:cNvPicPr>
            <a:picLocks noChangeAspect="1"/>
          </p:cNvPicPr>
          <p:nvPr/>
        </p:nvPicPr>
        <p:blipFill rotWithShape="1">
          <a:blip r:embed="rId5"/>
          <a:srcRect l="40000" r="392" b="-2661"/>
          <a:stretch/>
        </p:blipFill>
        <p:spPr>
          <a:xfrm>
            <a:off x="3416060" y="2220763"/>
            <a:ext cx="1149930" cy="1109657"/>
          </a:xfrm>
          <a:prstGeom prst="rect">
            <a:avLst/>
          </a:prstGeom>
        </p:spPr>
      </p:pic>
      <p:pic>
        <p:nvPicPr>
          <p:cNvPr id="13" name="Imagem 13" descr="Uma imagem contendo Ícone&#10;&#10;Descrição gerada automaticamente">
            <a:extLst>
              <a:ext uri="{FF2B5EF4-FFF2-40B4-BE49-F238E27FC236}">
                <a16:creationId xmlns:a16="http://schemas.microsoft.com/office/drawing/2014/main" id="{722966EB-1E8D-75FB-9579-07B3EC4E4858}"/>
              </a:ext>
            </a:extLst>
          </p:cNvPr>
          <p:cNvPicPr>
            <a:picLocks noChangeAspect="1"/>
          </p:cNvPicPr>
          <p:nvPr/>
        </p:nvPicPr>
        <p:blipFill>
          <a:blip r:embed="rId6"/>
          <a:stretch>
            <a:fillRect/>
          </a:stretch>
        </p:blipFill>
        <p:spPr>
          <a:xfrm>
            <a:off x="191848" y="2570042"/>
            <a:ext cx="910267" cy="1027802"/>
          </a:xfrm>
          <a:prstGeom prst="rect">
            <a:avLst/>
          </a:prstGeom>
        </p:spPr>
      </p:pic>
      <p:pic>
        <p:nvPicPr>
          <p:cNvPr id="18" name="Imagem 18">
            <a:extLst>
              <a:ext uri="{FF2B5EF4-FFF2-40B4-BE49-F238E27FC236}">
                <a16:creationId xmlns:a16="http://schemas.microsoft.com/office/drawing/2014/main" id="{1541CCCE-4DB8-B795-59AF-B57169ECE603}"/>
              </a:ext>
            </a:extLst>
          </p:cNvPr>
          <p:cNvPicPr>
            <a:picLocks noChangeAspect="1"/>
          </p:cNvPicPr>
          <p:nvPr/>
        </p:nvPicPr>
        <p:blipFill>
          <a:blip r:embed="rId7"/>
          <a:stretch>
            <a:fillRect/>
          </a:stretch>
        </p:blipFill>
        <p:spPr>
          <a:xfrm>
            <a:off x="1626079" y="4086225"/>
            <a:ext cx="1535503" cy="863720"/>
          </a:xfrm>
          <a:prstGeom prst="rect">
            <a:avLst/>
          </a:prstGeom>
        </p:spPr>
      </p:pic>
    </p:spTree>
    <p:extLst>
      <p:ext uri="{BB962C8B-B14F-4D97-AF65-F5344CB8AC3E}">
        <p14:creationId xmlns:p14="http://schemas.microsoft.com/office/powerpoint/2010/main" val="36687923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3"/>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4"/>
            <a:stretch>
              <a:fillRect/>
            </a:stretch>
          </p:blipFill>
          <p:spPr>
            <a:xfrm>
              <a:off x="2014009" y="3298296"/>
              <a:ext cx="1390650" cy="790575"/>
            </a:xfrm>
            <a:prstGeom prst="rect">
              <a:avLst/>
            </a:prstGeom>
          </p:spPr>
        </p:pic>
      </p:grpSp>
      <p:pic>
        <p:nvPicPr>
          <p:cNvPr id="14" name="Imagem 14" descr="Interface gráfica do usuário&#10;&#10;Descrição gerada automaticamente">
            <a:extLst>
              <a:ext uri="{FF2B5EF4-FFF2-40B4-BE49-F238E27FC236}">
                <a16:creationId xmlns:a16="http://schemas.microsoft.com/office/drawing/2014/main" id="{6F216E7B-D41B-8186-6451-8A4870A1C0F6}"/>
              </a:ext>
            </a:extLst>
          </p:cNvPr>
          <p:cNvPicPr>
            <a:picLocks noChangeAspect="1"/>
          </p:cNvPicPr>
          <p:nvPr/>
        </p:nvPicPr>
        <p:blipFill>
          <a:blip r:embed="rId5"/>
          <a:stretch>
            <a:fillRect/>
          </a:stretch>
        </p:blipFill>
        <p:spPr>
          <a:xfrm>
            <a:off x="396815" y="1482625"/>
            <a:ext cx="1815861" cy="1595968"/>
          </a:xfrm>
          <a:prstGeom prst="rect">
            <a:avLst/>
          </a:prstGeom>
        </p:spPr>
      </p:pic>
      <p:pic>
        <p:nvPicPr>
          <p:cNvPr id="15" name="Imagem 15" descr="Interface gráfica do usuário&#10;&#10;Descrição gerada automaticamente">
            <a:extLst>
              <a:ext uri="{FF2B5EF4-FFF2-40B4-BE49-F238E27FC236}">
                <a16:creationId xmlns:a16="http://schemas.microsoft.com/office/drawing/2014/main" id="{97F2F2D7-C851-3C11-CDE7-CF8EB0313451}"/>
              </a:ext>
            </a:extLst>
          </p:cNvPr>
          <p:cNvPicPr>
            <a:picLocks noChangeAspect="1"/>
          </p:cNvPicPr>
          <p:nvPr/>
        </p:nvPicPr>
        <p:blipFill>
          <a:blip r:embed="rId6"/>
          <a:stretch>
            <a:fillRect/>
          </a:stretch>
        </p:blipFill>
        <p:spPr>
          <a:xfrm>
            <a:off x="6683315" y="743489"/>
            <a:ext cx="1815861" cy="1003900"/>
          </a:xfrm>
          <a:prstGeom prst="rect">
            <a:avLst/>
          </a:prstGeom>
        </p:spPr>
      </p:pic>
      <p:sp>
        <p:nvSpPr>
          <p:cNvPr id="17" name="CaixaDeTexto 16">
            <a:extLst>
              <a:ext uri="{FF2B5EF4-FFF2-40B4-BE49-F238E27FC236}">
                <a16:creationId xmlns:a16="http://schemas.microsoft.com/office/drawing/2014/main" id="{AEC24A44-F015-3BEB-699A-75C6C28D6F7C}"/>
              </a:ext>
            </a:extLst>
          </p:cNvPr>
          <p:cNvSpPr txBox="1"/>
          <p:nvPr/>
        </p:nvSpPr>
        <p:spPr>
          <a:xfrm>
            <a:off x="396815"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Estatísticas do BD</a:t>
            </a:r>
          </a:p>
        </p:txBody>
      </p:sp>
      <p:sp>
        <p:nvSpPr>
          <p:cNvPr id="18" name="Seta: para a Direita 17">
            <a:extLst>
              <a:ext uri="{FF2B5EF4-FFF2-40B4-BE49-F238E27FC236}">
                <a16:creationId xmlns:a16="http://schemas.microsoft.com/office/drawing/2014/main" id="{805696CD-24F8-049A-A5AF-14A7DDB1FB60}"/>
              </a:ext>
            </a:extLst>
          </p:cNvPr>
          <p:cNvSpPr/>
          <p:nvPr/>
        </p:nvSpPr>
        <p:spPr>
          <a:xfrm>
            <a:off x="2174202" y="4701697"/>
            <a:ext cx="959688" cy="194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968B6625-6267-525B-F847-454717D1EE14}"/>
              </a:ext>
            </a:extLst>
          </p:cNvPr>
          <p:cNvSpPr txBox="1"/>
          <p:nvPr/>
        </p:nvSpPr>
        <p:spPr>
          <a:xfrm>
            <a:off x="3275881"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Decisões</a:t>
            </a:r>
          </a:p>
        </p:txBody>
      </p:sp>
    </p:spTree>
    <p:extLst>
      <p:ext uri="{BB962C8B-B14F-4D97-AF65-F5344CB8AC3E}">
        <p14:creationId xmlns:p14="http://schemas.microsoft.com/office/powerpoint/2010/main" val="34287472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Ferramentas e </a:t>
            </a:r>
            <a:r>
              <a:rPr lang="en-US" sz="3600" b="1" err="1">
                <a:solidFill>
                  <a:srgbClr val="EA4E60"/>
                </a:solidFill>
                <a:latin typeface="Century Gothic"/>
              </a:rPr>
              <a:t>aplicações</a:t>
            </a:r>
          </a:p>
        </p:txBody>
      </p:sp>
      <p:grpSp>
        <p:nvGrpSpPr>
          <p:cNvPr id="16" name="Agrupar 15">
            <a:extLst>
              <a:ext uri="{FF2B5EF4-FFF2-40B4-BE49-F238E27FC236}">
                <a16:creationId xmlns:a16="http://schemas.microsoft.com/office/drawing/2014/main" id="{98FD6DD4-390A-230A-5D97-C5C9D63D0963}"/>
              </a:ext>
            </a:extLst>
          </p:cNvPr>
          <p:cNvGrpSpPr/>
          <p:nvPr/>
        </p:nvGrpSpPr>
        <p:grpSpPr>
          <a:xfrm>
            <a:off x="565150" y="2452147"/>
            <a:ext cx="2743200" cy="2328406"/>
            <a:chOff x="226483" y="2589730"/>
            <a:chExt cx="2743200" cy="2328406"/>
          </a:xfrm>
        </p:grpSpPr>
        <p:pic>
          <p:nvPicPr>
            <p:cNvPr id="6" name="Imagem 6" descr="Interface gráfica do usuário, Diagrama&#10;&#10;Descrição gerada automaticamente">
              <a:extLst>
                <a:ext uri="{FF2B5EF4-FFF2-40B4-BE49-F238E27FC236}">
                  <a16:creationId xmlns:a16="http://schemas.microsoft.com/office/drawing/2014/main" id="{3156094B-5A8C-18C8-B514-5421C565B84D}"/>
                </a:ext>
              </a:extLst>
            </p:cNvPr>
            <p:cNvPicPr>
              <a:picLocks noChangeAspect="1"/>
            </p:cNvPicPr>
            <p:nvPr/>
          </p:nvPicPr>
          <p:blipFill>
            <a:blip r:embed="rId2"/>
            <a:stretch>
              <a:fillRect/>
            </a:stretch>
          </p:blipFill>
          <p:spPr>
            <a:xfrm>
              <a:off x="226483" y="3294531"/>
              <a:ext cx="2743200" cy="1623605"/>
            </a:xfrm>
            <a:prstGeom prst="rect">
              <a:avLst/>
            </a:prstGeom>
          </p:spPr>
        </p:pic>
        <p:pic>
          <p:nvPicPr>
            <p:cNvPr id="7" name="Imagem 7">
              <a:extLst>
                <a:ext uri="{FF2B5EF4-FFF2-40B4-BE49-F238E27FC236}">
                  <a16:creationId xmlns:a16="http://schemas.microsoft.com/office/drawing/2014/main" id="{EC27F2A9-E530-4020-1FBC-3BFBFE286587}"/>
                </a:ext>
              </a:extLst>
            </p:cNvPr>
            <p:cNvPicPr>
              <a:picLocks noChangeAspect="1"/>
            </p:cNvPicPr>
            <p:nvPr/>
          </p:nvPicPr>
          <p:blipFill>
            <a:blip r:embed="rId3"/>
            <a:stretch>
              <a:fillRect/>
            </a:stretch>
          </p:blipFill>
          <p:spPr>
            <a:xfrm>
              <a:off x="575733" y="2589730"/>
              <a:ext cx="1970617" cy="630791"/>
            </a:xfrm>
            <a:prstGeom prst="rect">
              <a:avLst/>
            </a:prstGeom>
          </p:spPr>
        </p:pic>
      </p:grpSp>
      <p:grpSp>
        <p:nvGrpSpPr>
          <p:cNvPr id="18" name="Agrupar 17">
            <a:extLst>
              <a:ext uri="{FF2B5EF4-FFF2-40B4-BE49-F238E27FC236}">
                <a16:creationId xmlns:a16="http://schemas.microsoft.com/office/drawing/2014/main" id="{0AB68203-1ECC-83F5-D270-C224AF049118}"/>
              </a:ext>
            </a:extLst>
          </p:cNvPr>
          <p:cNvGrpSpPr/>
          <p:nvPr/>
        </p:nvGrpSpPr>
        <p:grpSpPr>
          <a:xfrm>
            <a:off x="2633131" y="1606544"/>
            <a:ext cx="6222998" cy="1090083"/>
            <a:chOff x="2453214" y="1479544"/>
            <a:chExt cx="6222998" cy="1090083"/>
          </a:xfrm>
        </p:grpSpPr>
        <p:sp>
          <p:nvSpPr>
            <p:cNvPr id="10" name="Retângulo: Cantos Arredondados 9">
              <a:extLst>
                <a:ext uri="{FF2B5EF4-FFF2-40B4-BE49-F238E27FC236}">
                  <a16:creationId xmlns:a16="http://schemas.microsoft.com/office/drawing/2014/main" id="{A17D1D52-B594-BC45-572E-2DD4F8931433}"/>
                </a:ext>
              </a:extLst>
            </p:cNvPr>
            <p:cNvSpPr/>
            <p:nvPr/>
          </p:nvSpPr>
          <p:spPr>
            <a:xfrm>
              <a:off x="5437713" y="1479544"/>
              <a:ext cx="3238499" cy="10900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Armazena informações de decisão de design, padrões de utilização, descrição de aplicações</a:t>
              </a:r>
            </a:p>
          </p:txBody>
        </p:sp>
        <p:sp>
          <p:nvSpPr>
            <p:cNvPr id="11" name="Seta: Curva para Baixo 10">
              <a:extLst>
                <a:ext uri="{FF2B5EF4-FFF2-40B4-BE49-F238E27FC236}">
                  <a16:creationId xmlns:a16="http://schemas.microsoft.com/office/drawing/2014/main" id="{1BF2A54B-C939-CEC9-9C53-E883BB003F02}"/>
                </a:ext>
              </a:extLst>
            </p:cNvPr>
            <p:cNvSpPr/>
            <p:nvPr/>
          </p:nvSpPr>
          <p:spPr>
            <a:xfrm rot="12600000" flipH="1">
              <a:off x="4561047" y="1997541"/>
              <a:ext cx="1344084" cy="539749"/>
            </a:xfrm>
            <a:prstGeom prst="curved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9" name="Retângulo: Cantos Arredondados 8">
              <a:extLst>
                <a:ext uri="{FF2B5EF4-FFF2-40B4-BE49-F238E27FC236}">
                  <a16:creationId xmlns:a16="http://schemas.microsoft.com/office/drawing/2014/main" id="{BEE83359-32EE-4F68-6679-E473858B7035}"/>
                </a:ext>
              </a:extLst>
            </p:cNvPr>
            <p:cNvSpPr/>
            <p:nvPr/>
          </p:nvSpPr>
          <p:spPr>
            <a:xfrm>
              <a:off x="2453214" y="1553628"/>
              <a:ext cx="2709334"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Data </a:t>
              </a:r>
              <a:r>
                <a:rPr lang="pt-BR" sz="2000" err="1">
                  <a:latin typeface="Calibri"/>
                  <a:cs typeface="Calibri"/>
                </a:rPr>
                <a:t>dictionary</a:t>
              </a:r>
              <a:r>
                <a:rPr lang="pt-BR" sz="2000">
                  <a:latin typeface="Calibri"/>
                  <a:cs typeface="Calibri"/>
                </a:rPr>
                <a:t> system</a:t>
              </a:r>
              <a:endParaRPr lang="pt-BR" err="1"/>
            </a:p>
          </p:txBody>
        </p:sp>
      </p:grpSp>
      <p:grpSp>
        <p:nvGrpSpPr>
          <p:cNvPr id="15" name="Agrupar 14">
            <a:extLst>
              <a:ext uri="{FF2B5EF4-FFF2-40B4-BE49-F238E27FC236}">
                <a16:creationId xmlns:a16="http://schemas.microsoft.com/office/drawing/2014/main" id="{A1E030C1-8358-C2D5-763E-F2E6DC21DD49}"/>
              </a:ext>
            </a:extLst>
          </p:cNvPr>
          <p:cNvGrpSpPr/>
          <p:nvPr/>
        </p:nvGrpSpPr>
        <p:grpSpPr>
          <a:xfrm>
            <a:off x="3602567" y="3096683"/>
            <a:ext cx="5071533" cy="1854196"/>
            <a:chOff x="3147484" y="3064933"/>
            <a:chExt cx="5071533" cy="1854196"/>
          </a:xfrm>
        </p:grpSpPr>
        <p:pic>
          <p:nvPicPr>
            <p:cNvPr id="2" name="Imagem 3" descr="Ícone&#10;&#10;Descrição gerada automaticamente">
              <a:extLst>
                <a:ext uri="{FF2B5EF4-FFF2-40B4-BE49-F238E27FC236}">
                  <a16:creationId xmlns:a16="http://schemas.microsoft.com/office/drawing/2014/main" id="{BE1AE9CB-A957-3D7E-C346-BFA2AFF82FF7}"/>
                </a:ext>
              </a:extLst>
            </p:cNvPr>
            <p:cNvPicPr>
              <a:picLocks noChangeAspect="1"/>
            </p:cNvPicPr>
            <p:nvPr/>
          </p:nvPicPr>
          <p:blipFill>
            <a:blip r:embed="rId4"/>
            <a:stretch>
              <a:fillRect/>
            </a:stretch>
          </p:blipFill>
          <p:spPr>
            <a:xfrm>
              <a:off x="6354233" y="3540292"/>
              <a:ext cx="1864784" cy="1216750"/>
            </a:xfrm>
            <a:prstGeom prst="rect">
              <a:avLst/>
            </a:prstGeom>
          </p:spPr>
        </p:pic>
        <p:sp>
          <p:nvSpPr>
            <p:cNvPr id="12" name="Retângulo: Cantos Arredondados 11">
              <a:extLst>
                <a:ext uri="{FF2B5EF4-FFF2-40B4-BE49-F238E27FC236}">
                  <a16:creationId xmlns:a16="http://schemas.microsoft.com/office/drawing/2014/main" id="{04B8D0B2-1380-79C0-342C-B0D8DC183B66}"/>
                </a:ext>
              </a:extLst>
            </p:cNvPr>
            <p:cNvSpPr/>
            <p:nvPr/>
          </p:nvSpPr>
          <p:spPr>
            <a:xfrm>
              <a:off x="3723214" y="4453462"/>
              <a:ext cx="3238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Software de comunicação</a:t>
              </a:r>
              <a:endParaRPr lang="pt-BR"/>
            </a:p>
          </p:txBody>
        </p:sp>
        <p:sp>
          <p:nvSpPr>
            <p:cNvPr id="13" name="Retângulo: Cantos Arredondados 12">
              <a:extLst>
                <a:ext uri="{FF2B5EF4-FFF2-40B4-BE49-F238E27FC236}">
                  <a16:creationId xmlns:a16="http://schemas.microsoft.com/office/drawing/2014/main" id="{C7E4A7CD-C574-5377-3628-95954534AEC6}"/>
                </a:ext>
              </a:extLst>
            </p:cNvPr>
            <p:cNvSpPr/>
            <p:nvPr/>
          </p:nvSpPr>
          <p:spPr>
            <a:xfrm>
              <a:off x="4347629" y="3151710"/>
              <a:ext cx="1915583" cy="12065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Terminal, workstations, PCs</a:t>
              </a:r>
            </a:p>
          </p:txBody>
        </p:sp>
        <p:pic>
          <p:nvPicPr>
            <p:cNvPr id="4" name="Imagem 7">
              <a:extLst>
                <a:ext uri="{FF2B5EF4-FFF2-40B4-BE49-F238E27FC236}">
                  <a16:creationId xmlns:a16="http://schemas.microsoft.com/office/drawing/2014/main" id="{B86CFC23-EAD3-EF58-A5F0-579611B902F5}"/>
                </a:ext>
              </a:extLst>
            </p:cNvPr>
            <p:cNvPicPr>
              <a:picLocks noChangeAspect="1"/>
            </p:cNvPicPr>
            <p:nvPr/>
          </p:nvPicPr>
          <p:blipFill>
            <a:blip r:embed="rId5"/>
            <a:stretch>
              <a:fillRect/>
            </a:stretch>
          </p:blipFill>
          <p:spPr>
            <a:xfrm>
              <a:off x="6065308" y="3064933"/>
              <a:ext cx="770468" cy="632884"/>
            </a:xfrm>
            <a:prstGeom prst="rect">
              <a:avLst/>
            </a:prstGeom>
          </p:spPr>
        </p:pic>
        <p:pic>
          <p:nvPicPr>
            <p:cNvPr id="8" name="Imagem 13" descr="Celular com tela ligada&#10;&#10;Descrição gerada automaticamente">
              <a:extLst>
                <a:ext uri="{FF2B5EF4-FFF2-40B4-BE49-F238E27FC236}">
                  <a16:creationId xmlns:a16="http://schemas.microsoft.com/office/drawing/2014/main" id="{56583C17-7D45-3E54-E7FE-0D3387769344}"/>
                </a:ext>
              </a:extLst>
            </p:cNvPr>
            <p:cNvPicPr>
              <a:picLocks noChangeAspect="1"/>
            </p:cNvPicPr>
            <p:nvPr/>
          </p:nvPicPr>
          <p:blipFill>
            <a:blip r:embed="rId6"/>
            <a:stretch>
              <a:fillRect/>
            </a:stretch>
          </p:blipFill>
          <p:spPr>
            <a:xfrm>
              <a:off x="3147484" y="3377142"/>
              <a:ext cx="1706034" cy="950384"/>
            </a:xfrm>
            <a:prstGeom prst="rect">
              <a:avLst/>
            </a:prstGeom>
          </p:spPr>
        </p:pic>
      </p:grpSp>
    </p:spTree>
    <p:extLst>
      <p:ext uri="{BB962C8B-B14F-4D97-AF65-F5344CB8AC3E}">
        <p14:creationId xmlns:p14="http://schemas.microsoft.com/office/powerpoint/2010/main" val="7944791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10</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9818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600" b="1" err="1">
                <a:solidFill>
                  <a:srgbClr val="EA4E60"/>
                </a:solidFill>
                <a:latin typeface="Century Gothic"/>
                <a:sym typeface="Century Gothic"/>
              </a:rPr>
              <a:t>Arquitetura</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Modelo</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Cliente-servidor</a:t>
            </a:r>
            <a:r>
              <a:rPr lang="en-US" sz="3600" b="1">
                <a:solidFill>
                  <a:srgbClr val="EA4E60"/>
                </a:solidFill>
                <a:latin typeface="Century Gothic"/>
                <a:sym typeface="Century Gothic"/>
              </a:rPr>
              <a:t> e </a:t>
            </a:r>
            <a:r>
              <a:rPr lang="en-US" sz="3600" b="1" err="1">
                <a:solidFill>
                  <a:srgbClr val="EA4E60"/>
                </a:solidFill>
                <a:latin typeface="Century Gothic"/>
                <a:sym typeface="Century Gothic"/>
              </a:rPr>
              <a:t>Classificação</a:t>
            </a:r>
            <a:r>
              <a:rPr lang="en-US" sz="3600" b="1">
                <a:solidFill>
                  <a:srgbClr val="EA4E60"/>
                </a:solidFill>
                <a:latin typeface="Century Gothic"/>
                <a:sym typeface="Century Gothic"/>
              </a:rPr>
              <a:t> de SGBDs</a:t>
            </a:r>
            <a:endParaRPr lang="en-US" sz="36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335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2741515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36854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spTree>
    <p:extLst>
      <p:ext uri="{BB962C8B-B14F-4D97-AF65-F5344CB8AC3E}">
        <p14:creationId xmlns:p14="http://schemas.microsoft.com/office/powerpoint/2010/main" val="13486227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spTree>
    <p:extLst>
      <p:ext uri="{BB962C8B-B14F-4D97-AF65-F5344CB8AC3E}">
        <p14:creationId xmlns:p14="http://schemas.microsoft.com/office/powerpoint/2010/main" val="170235788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pic>
        <p:nvPicPr>
          <p:cNvPr id="4" name="Imagem 6" descr="Celular com tela ligada&#10;&#10;Descrição gerada automaticamente">
            <a:extLst>
              <a:ext uri="{FF2B5EF4-FFF2-40B4-BE49-F238E27FC236}">
                <a16:creationId xmlns:a16="http://schemas.microsoft.com/office/drawing/2014/main" id="{201783D0-BDA2-5313-D30F-7951B67DA70E}"/>
              </a:ext>
            </a:extLst>
          </p:cNvPr>
          <p:cNvPicPr>
            <a:picLocks noChangeAspect="1"/>
          </p:cNvPicPr>
          <p:nvPr/>
        </p:nvPicPr>
        <p:blipFill>
          <a:blip r:embed="rId4"/>
          <a:stretch>
            <a:fillRect/>
          </a:stretch>
        </p:blipFill>
        <p:spPr>
          <a:xfrm>
            <a:off x="4233" y="4001558"/>
            <a:ext cx="1536700" cy="865717"/>
          </a:xfrm>
          <a:prstGeom prst="rect">
            <a:avLst/>
          </a:prstGeom>
        </p:spPr>
      </p:pic>
      <p:sp>
        <p:nvSpPr>
          <p:cNvPr id="11" name="Retângulo: Cantos Arredondados 10">
            <a:extLst>
              <a:ext uri="{FF2B5EF4-FFF2-40B4-BE49-F238E27FC236}">
                <a16:creationId xmlns:a16="http://schemas.microsoft.com/office/drawing/2014/main" id="{2DEEDBEC-5F2F-D7BB-15F6-1D3D6375D152}"/>
              </a:ext>
            </a:extLst>
          </p:cNvPr>
          <p:cNvSpPr/>
          <p:nvPr/>
        </p:nvSpPr>
        <p:spPr>
          <a:xfrm>
            <a:off x="1377949" y="4214277"/>
            <a:ext cx="910167"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PCs</a:t>
            </a:r>
            <a:endParaRPr lang="pt-BR"/>
          </a:p>
        </p:txBody>
      </p:sp>
    </p:spTree>
    <p:extLst>
      <p:ext uri="{BB962C8B-B14F-4D97-AF65-F5344CB8AC3E}">
        <p14:creationId xmlns:p14="http://schemas.microsoft.com/office/powerpoint/2010/main" val="3785519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34</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109658" y="1413568"/>
            <a:ext cx="2534007" cy="442104"/>
          </a:xfrm>
          <a:prstGeom prst="wedgeRoundRectCallou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Complexidade</a:t>
            </a:r>
            <a:endParaRPr lang="pt-BR" sz="1800">
              <a:latin typeface="Calibri"/>
              <a:ea typeface="Calibri"/>
              <a:cs typeface="Calibri"/>
            </a:endParaRPr>
          </a:p>
        </p:txBody>
      </p:sp>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3"/>
          <a:stretch>
            <a:fillRect/>
          </a:stretch>
        </p:blipFill>
        <p:spPr>
          <a:xfrm>
            <a:off x="655609" y="1857913"/>
            <a:ext cx="1956040" cy="1945257"/>
          </a:xfrm>
          <a:prstGeom prst="rect">
            <a:avLst/>
          </a:prstGeom>
        </p:spPr>
      </p:pic>
      <p:pic>
        <p:nvPicPr>
          <p:cNvPr id="4" name="Imagem 4">
            <a:extLst>
              <a:ext uri="{FF2B5EF4-FFF2-40B4-BE49-F238E27FC236}">
                <a16:creationId xmlns:a16="http://schemas.microsoft.com/office/drawing/2014/main" id="{0E08BF16-0BD0-77C9-F853-8822BEF5C844}"/>
              </a:ext>
            </a:extLst>
          </p:cNvPr>
          <p:cNvPicPr>
            <a:picLocks noChangeAspect="1"/>
          </p:cNvPicPr>
          <p:nvPr/>
        </p:nvPicPr>
        <p:blipFill>
          <a:blip r:embed="rId4"/>
          <a:stretch>
            <a:fillRect/>
          </a:stretch>
        </p:blipFill>
        <p:spPr>
          <a:xfrm>
            <a:off x="3847381" y="1821791"/>
            <a:ext cx="4986067" cy="2783097"/>
          </a:xfrm>
          <a:prstGeom prst="rect">
            <a:avLst/>
          </a:prstGeom>
        </p:spPr>
      </p:pic>
      <p:sp>
        <p:nvSpPr>
          <p:cNvPr id="5" name="Seta: para a Direita Listrada 4">
            <a:extLst>
              <a:ext uri="{FF2B5EF4-FFF2-40B4-BE49-F238E27FC236}">
                <a16:creationId xmlns:a16="http://schemas.microsoft.com/office/drawing/2014/main" id="{5D3356D1-1ED9-1FCE-8476-B597B2A70468}"/>
              </a:ext>
            </a:extLst>
          </p:cNvPr>
          <p:cNvSpPr/>
          <p:nvPr/>
        </p:nvSpPr>
        <p:spPr>
          <a:xfrm>
            <a:off x="2955591" y="2572080"/>
            <a:ext cx="1947664" cy="645096"/>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E4982ABF-62FA-3BEB-ADBC-058004878DEF}"/>
              </a:ext>
            </a:extLst>
          </p:cNvPr>
          <p:cNvSpPr/>
          <p:nvPr/>
        </p:nvSpPr>
        <p:spPr>
          <a:xfrm>
            <a:off x="564540" y="4458577"/>
            <a:ext cx="7985863" cy="437354"/>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A5A5A5"/>
                </a:solidFill>
                <a:latin typeface="Calibri"/>
                <a:ea typeface="Calibri"/>
                <a:cs typeface="Arial"/>
              </a:rPr>
              <a:t>Manutenção do modelo e estado do </a:t>
            </a:r>
            <a:r>
              <a:rPr lang="pt-BR" sz="2000" err="1">
                <a:solidFill>
                  <a:srgbClr val="A5A5A5"/>
                </a:solidFill>
                <a:latin typeface="Calibri"/>
                <a:ea typeface="Calibri"/>
                <a:cs typeface="Arial"/>
              </a:rPr>
              <a:t>bd</a:t>
            </a:r>
          </a:p>
        </p:txBody>
      </p:sp>
    </p:spTree>
    <p:extLst>
      <p:ext uri="{BB962C8B-B14F-4D97-AF65-F5344CB8AC3E}">
        <p14:creationId xmlns:p14="http://schemas.microsoft.com/office/powerpoint/2010/main" val="151877112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nvGrpSpPr>
          <p:cNvPr id="11" name="Agrupar 10">
            <a:extLst>
              <a:ext uri="{FF2B5EF4-FFF2-40B4-BE49-F238E27FC236}">
                <a16:creationId xmlns:a16="http://schemas.microsoft.com/office/drawing/2014/main" id="{2ECD0E31-218F-7459-AA3F-80E27A1ECF26}"/>
              </a:ext>
            </a:extLst>
          </p:cNvPr>
          <p:cNvGrpSpPr/>
          <p:nvPr/>
        </p:nvGrpSpPr>
        <p:grpSpPr>
          <a:xfrm>
            <a:off x="448060" y="2628420"/>
            <a:ext cx="2951018" cy="1600200"/>
            <a:chOff x="5951394" y="2226253"/>
            <a:chExt cx="2951018" cy="1600200"/>
          </a:xfrm>
        </p:grpSpPr>
        <p:sp>
          <p:nvSpPr>
            <p:cNvPr id="12" name="Retângulo: Cantos Arredondados 11">
              <a:extLst>
                <a:ext uri="{FF2B5EF4-FFF2-40B4-BE49-F238E27FC236}">
                  <a16:creationId xmlns:a16="http://schemas.microsoft.com/office/drawing/2014/main" id="{D4B71992-7163-7EA3-1CAD-9295473D39A7}"/>
                </a:ext>
              </a:extLst>
            </p:cNvPr>
            <p:cNvSpPr/>
            <p:nvPr/>
          </p:nvSpPr>
          <p:spPr>
            <a:xfrm>
              <a:off x="5951394" y="2226253"/>
              <a:ext cx="2951018" cy="16002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3" name="CaixaDeTexto 4">
              <a:extLst>
                <a:ext uri="{FF2B5EF4-FFF2-40B4-BE49-F238E27FC236}">
                  <a16:creationId xmlns:a16="http://schemas.microsoft.com/office/drawing/2014/main" id="{6248D954-9716-43B3-FF4F-643C39AD03A1}"/>
                </a:ext>
              </a:extLst>
            </p:cNvPr>
            <p:cNvSpPr txBox="1"/>
            <p:nvPr/>
          </p:nvSpPr>
          <p:spPr>
            <a:xfrm>
              <a:off x="6941127" y="2249632"/>
              <a:ext cx="101830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t>Model</a:t>
              </a:r>
            </a:p>
          </p:txBody>
        </p:sp>
        <p:pic>
          <p:nvPicPr>
            <p:cNvPr id="14" name="Gráfico 3" descr="Laptop estrutura de tópicos">
              <a:extLst>
                <a:ext uri="{FF2B5EF4-FFF2-40B4-BE49-F238E27FC236}">
                  <a16:creationId xmlns:a16="http://schemas.microsoft.com/office/drawing/2014/main" id="{23FB5FC6-EDBE-0D8D-E014-BA9FAD63AD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3373" y="2852305"/>
              <a:ext cx="914400" cy="914400"/>
            </a:xfrm>
            <a:prstGeom prst="rect">
              <a:avLst/>
            </a:prstGeom>
          </p:spPr>
        </p:pic>
        <p:pic>
          <p:nvPicPr>
            <p:cNvPr id="15" name="Gráfico 4" descr="Servidor estrutura de tópicos">
              <a:extLst>
                <a:ext uri="{FF2B5EF4-FFF2-40B4-BE49-F238E27FC236}">
                  <a16:creationId xmlns:a16="http://schemas.microsoft.com/office/drawing/2014/main" id="{0802CF6A-32BB-0F19-12CE-83C1C49C0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1228" y="2852305"/>
              <a:ext cx="914400" cy="914400"/>
            </a:xfrm>
            <a:prstGeom prst="rect">
              <a:avLst/>
            </a:prstGeom>
          </p:spPr>
        </p:pic>
        <p:pic>
          <p:nvPicPr>
            <p:cNvPr id="16" name="Gráfico 5" descr="Garfo na estrada estrutura de tópicos">
              <a:extLst>
                <a:ext uri="{FF2B5EF4-FFF2-40B4-BE49-F238E27FC236}">
                  <a16:creationId xmlns:a16="http://schemas.microsoft.com/office/drawing/2014/main" id="{863A3935-FF20-A2DE-DD35-D1D71FFE13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982691" y="2623705"/>
              <a:ext cx="914400" cy="914400"/>
            </a:xfrm>
            <a:prstGeom prst="rect">
              <a:avLst/>
            </a:prstGeom>
          </p:spPr>
        </p:pic>
        <p:sp>
          <p:nvSpPr>
            <p:cNvPr id="17" name="CaixaDeTexto 8">
              <a:extLst>
                <a:ext uri="{FF2B5EF4-FFF2-40B4-BE49-F238E27FC236}">
                  <a16:creationId xmlns:a16="http://schemas.microsoft.com/office/drawing/2014/main" id="{2DAFCB54-9FAF-59D0-E3CF-3D301147BCBC}"/>
                </a:ext>
              </a:extLst>
            </p:cNvPr>
            <p:cNvSpPr txBox="1"/>
            <p:nvPr/>
          </p:nvSpPr>
          <p:spPr>
            <a:xfrm>
              <a:off x="6151417" y="2769177"/>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Cliente</a:t>
              </a:r>
            </a:p>
          </p:txBody>
        </p:sp>
        <p:sp>
          <p:nvSpPr>
            <p:cNvPr id="18" name="CaixaDeTexto 9">
              <a:extLst>
                <a:ext uri="{FF2B5EF4-FFF2-40B4-BE49-F238E27FC236}">
                  <a16:creationId xmlns:a16="http://schemas.microsoft.com/office/drawing/2014/main" id="{39A35F94-5494-2504-0BCA-71D70FFE05FB}"/>
                </a:ext>
              </a:extLst>
            </p:cNvPr>
            <p:cNvSpPr txBox="1"/>
            <p:nvPr/>
          </p:nvSpPr>
          <p:spPr>
            <a:xfrm>
              <a:off x="7689270" y="2727613"/>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Servidor</a:t>
              </a:r>
            </a:p>
          </p:txBody>
        </p:sp>
      </p:grpSp>
      <p:sp>
        <p:nvSpPr>
          <p:cNvPr id="7" name="Seta: para a Esquerda e para Cima 6">
            <a:extLst>
              <a:ext uri="{FF2B5EF4-FFF2-40B4-BE49-F238E27FC236}">
                <a16:creationId xmlns:a16="http://schemas.microsoft.com/office/drawing/2014/main" id="{E9D79A62-2A9D-E521-9BE1-C8B1426C8A64}"/>
              </a:ext>
            </a:extLst>
          </p:cNvPr>
          <p:cNvSpPr/>
          <p:nvPr/>
        </p:nvSpPr>
        <p:spPr>
          <a:xfrm rot="5400000">
            <a:off x="3062012" y="3612346"/>
            <a:ext cx="508000" cy="1460499"/>
          </a:xfrm>
          <a:prstGeom prst="lef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EE3E5C04-7C30-EF26-4131-9512D68ECABB}"/>
              </a:ext>
            </a:extLst>
          </p:cNvPr>
          <p:cNvSpPr/>
          <p:nvPr/>
        </p:nvSpPr>
        <p:spPr>
          <a:xfrm>
            <a:off x="4235449" y="4235445"/>
            <a:ext cx="324908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Provedor de serviços</a:t>
            </a:r>
            <a:endParaRPr lang="pt-BR"/>
          </a:p>
        </p:txBody>
      </p:sp>
    </p:spTree>
    <p:extLst>
      <p:ext uri="{BB962C8B-B14F-4D97-AF65-F5344CB8AC3E}">
        <p14:creationId xmlns:p14="http://schemas.microsoft.com/office/powerpoint/2010/main" val="14248901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336756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grpSp>
        <p:nvGrpSpPr>
          <p:cNvPr id="19" name="Agrupar 18">
            <a:extLst>
              <a:ext uri="{FF2B5EF4-FFF2-40B4-BE49-F238E27FC236}">
                <a16:creationId xmlns:a16="http://schemas.microsoft.com/office/drawing/2014/main" id="{B0CB20B6-8C9C-55E9-7A3B-C7CE1F96E8DD}"/>
              </a:ext>
            </a:extLst>
          </p:cNvPr>
          <p:cNvGrpSpPr/>
          <p:nvPr/>
        </p:nvGrpSpPr>
        <p:grpSpPr>
          <a:xfrm>
            <a:off x="3721379" y="3145407"/>
            <a:ext cx="1242151" cy="944593"/>
            <a:chOff x="3591983" y="417303"/>
            <a:chExt cx="1242151" cy="944593"/>
          </a:xfrm>
        </p:grpSpPr>
        <p:sp>
          <p:nvSpPr>
            <p:cNvPr id="16" name="CaixaDeTexto 15">
              <a:extLst>
                <a:ext uri="{FF2B5EF4-FFF2-40B4-BE49-F238E27FC236}">
                  <a16:creationId xmlns:a16="http://schemas.microsoft.com/office/drawing/2014/main" id="{0C3EE9FA-6F4F-572E-B589-13E7D2D0C2FD}"/>
                </a:ext>
              </a:extLst>
            </p:cNvPr>
            <p:cNvSpPr txBox="1"/>
            <p:nvPr/>
          </p:nvSpPr>
          <p:spPr>
            <a:xfrm>
              <a:off x="3591983" y="829733"/>
              <a:ext cx="9757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000">
                  <a:latin typeface="Calibri"/>
                  <a:cs typeface="Calibri"/>
                </a:rPr>
                <a:t>JDBC</a:t>
              </a:r>
              <a:endParaRPr lang="pt-BR" sz="2000" err="1">
                <a:latin typeface="Calibri"/>
                <a:cs typeface="Calibri"/>
              </a:endParaRPr>
            </a:p>
          </p:txBody>
        </p:sp>
        <p:pic>
          <p:nvPicPr>
            <p:cNvPr id="18" name="Imagem 18">
              <a:extLst>
                <a:ext uri="{FF2B5EF4-FFF2-40B4-BE49-F238E27FC236}">
                  <a16:creationId xmlns:a16="http://schemas.microsoft.com/office/drawing/2014/main" id="{A28D03A8-4D85-4F80-2BBB-C5BD114C148B}"/>
                </a:ext>
              </a:extLst>
            </p:cNvPr>
            <p:cNvPicPr>
              <a:picLocks noChangeAspect="1"/>
            </p:cNvPicPr>
            <p:nvPr/>
          </p:nvPicPr>
          <p:blipFill>
            <a:blip r:embed="rId8"/>
            <a:stretch>
              <a:fillRect/>
            </a:stretch>
          </p:blipFill>
          <p:spPr>
            <a:xfrm>
              <a:off x="4320651" y="417303"/>
              <a:ext cx="513483" cy="944593"/>
            </a:xfrm>
            <a:prstGeom prst="rect">
              <a:avLst/>
            </a:prstGeom>
          </p:spPr>
        </p:pic>
      </p:grpSp>
    </p:spTree>
    <p:extLst>
      <p:ext uri="{BB962C8B-B14F-4D97-AF65-F5344CB8AC3E}">
        <p14:creationId xmlns:p14="http://schemas.microsoft.com/office/powerpoint/2010/main" val="246176517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pic>
        <p:nvPicPr>
          <p:cNvPr id="9" name="Imagem 3" descr="Diagrama&#10;&#10;Descrição gerada automaticamente">
            <a:extLst>
              <a:ext uri="{FF2B5EF4-FFF2-40B4-BE49-F238E27FC236}">
                <a16:creationId xmlns:a16="http://schemas.microsoft.com/office/drawing/2014/main" id="{70673CB6-F429-1096-6739-50228972D1F4}"/>
              </a:ext>
            </a:extLst>
          </p:cNvPr>
          <p:cNvPicPr>
            <a:picLocks noChangeAspect="1"/>
          </p:cNvPicPr>
          <p:nvPr/>
        </p:nvPicPr>
        <p:blipFill>
          <a:blip r:embed="rId8"/>
          <a:stretch>
            <a:fillRect/>
          </a:stretch>
        </p:blipFill>
        <p:spPr>
          <a:xfrm>
            <a:off x="3793068" y="2895265"/>
            <a:ext cx="4616450" cy="1427304"/>
          </a:xfrm>
          <a:prstGeom prst="rect">
            <a:avLst/>
          </a:prstGeom>
        </p:spPr>
      </p:pic>
    </p:spTree>
    <p:extLst>
      <p:ext uri="{BB962C8B-B14F-4D97-AF65-F5344CB8AC3E}">
        <p14:creationId xmlns:p14="http://schemas.microsoft.com/office/powerpoint/2010/main" val="10220093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Tree>
    <p:extLst>
      <p:ext uri="{BB962C8B-B14F-4D97-AF65-F5344CB8AC3E}">
        <p14:creationId xmlns:p14="http://schemas.microsoft.com/office/powerpoint/2010/main" val="17199718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
        <p:nvSpPr>
          <p:cNvPr id="11" name="Retângulo: Cantos Arredondados 10">
            <a:extLst>
              <a:ext uri="{FF2B5EF4-FFF2-40B4-BE49-F238E27FC236}">
                <a16:creationId xmlns:a16="http://schemas.microsoft.com/office/drawing/2014/main" id="{5D9083A5-BE42-8CC7-451B-1C265CC59B23}"/>
              </a:ext>
            </a:extLst>
          </p:cNvPr>
          <p:cNvSpPr/>
          <p:nvPr/>
        </p:nvSpPr>
        <p:spPr>
          <a:xfrm>
            <a:off x="364305" y="2283280"/>
            <a:ext cx="3365101" cy="44450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Simplicidade &amp; Compatibilidade</a:t>
            </a:r>
            <a:endParaRPr lang="pt-BR" sz="1200" err="1"/>
          </a:p>
        </p:txBody>
      </p:sp>
    </p:spTree>
    <p:extLst>
      <p:ext uri="{BB962C8B-B14F-4D97-AF65-F5344CB8AC3E}">
        <p14:creationId xmlns:p14="http://schemas.microsoft.com/office/powerpoint/2010/main" val="81010318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Tree>
    <p:extLst>
      <p:ext uri="{BB962C8B-B14F-4D97-AF65-F5344CB8AC3E}">
        <p14:creationId xmlns:p14="http://schemas.microsoft.com/office/powerpoint/2010/main" val="383659877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
        <p:nvSpPr>
          <p:cNvPr id="8" name="Retângulo: Cantos Arredondados 7">
            <a:extLst>
              <a:ext uri="{FF2B5EF4-FFF2-40B4-BE49-F238E27FC236}">
                <a16:creationId xmlns:a16="http://schemas.microsoft.com/office/drawing/2014/main" id="{90C6C61F-B1C4-F8AE-A81B-0D5DAF418906}"/>
              </a:ext>
            </a:extLst>
          </p:cNvPr>
          <p:cNvSpPr/>
          <p:nvPr/>
        </p:nvSpPr>
        <p:spPr>
          <a:xfrm>
            <a:off x="4653951" y="809804"/>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Interface</a:t>
            </a:r>
            <a:endParaRPr lang="pt-BR"/>
          </a:p>
        </p:txBody>
      </p:sp>
      <p:sp>
        <p:nvSpPr>
          <p:cNvPr id="11" name="Retângulo: Cantos Arredondados 10">
            <a:extLst>
              <a:ext uri="{FF2B5EF4-FFF2-40B4-BE49-F238E27FC236}">
                <a16:creationId xmlns:a16="http://schemas.microsoft.com/office/drawing/2014/main" id="{02A60B93-F488-8D99-AB74-E7EF7B41F086}"/>
              </a:ext>
            </a:extLst>
          </p:cNvPr>
          <p:cNvSpPr/>
          <p:nvPr/>
        </p:nvSpPr>
        <p:spPr>
          <a:xfrm>
            <a:off x="4578470" y="1834191"/>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
        <p:nvSpPr>
          <p:cNvPr id="12" name="Retângulo: Cantos Arredondados 11">
            <a:extLst>
              <a:ext uri="{FF2B5EF4-FFF2-40B4-BE49-F238E27FC236}">
                <a16:creationId xmlns:a16="http://schemas.microsoft.com/office/drawing/2014/main" id="{F7519939-6307-7B76-A6E2-A1E07E59FC99}"/>
              </a:ext>
            </a:extLst>
          </p:cNvPr>
          <p:cNvSpPr/>
          <p:nvPr/>
        </p:nvSpPr>
        <p:spPr>
          <a:xfrm>
            <a:off x="4567687" y="3031106"/>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Tree>
    <p:extLst>
      <p:ext uri="{BB962C8B-B14F-4D97-AF65-F5344CB8AC3E}">
        <p14:creationId xmlns:p14="http://schemas.microsoft.com/office/powerpoint/2010/main" val="34277495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Classificação</a:t>
            </a:r>
            <a:r>
              <a:rPr lang="en-US" sz="5400" b="1">
                <a:solidFill>
                  <a:srgbClr val="EA4E60"/>
                </a:solidFill>
                <a:latin typeface="Century Gothic"/>
              </a:rPr>
              <a:t> de SGBDs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348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5099727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1162048" y="1807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Parâmetros</a:t>
            </a:r>
            <a:endParaRPr lang="pt-B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4015460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3832780" y="2570134"/>
            <a:ext cx="4426156" cy="224262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ea typeface="Calibri"/>
              </a:rPr>
              <a:t>60 </a:t>
            </a:r>
            <a:r>
              <a:rPr lang="en-US" sz="2400" err="1">
                <a:latin typeface="Calibri"/>
                <a:ea typeface="Calibri"/>
              </a:rPr>
              <a:t>milhões</a:t>
            </a:r>
            <a:r>
              <a:rPr lang="en-US" sz="2400">
                <a:latin typeface="Calibri"/>
                <a:ea typeface="Calibri"/>
              </a:rPr>
              <a:t> de users</a:t>
            </a:r>
          </a:p>
          <a:p>
            <a:pPr marL="342900" indent="-342900">
              <a:lnSpc>
                <a:spcPct val="114999"/>
              </a:lnSpc>
              <a:spcBef>
                <a:spcPts val="1000"/>
              </a:spcBef>
              <a:buChar char="•"/>
            </a:pPr>
            <a:r>
              <a:rPr lang="en-US" sz="2400">
                <a:latin typeface="Calibri"/>
                <a:ea typeface="Calibri"/>
              </a:rPr>
              <a:t>42 Terabytes</a:t>
            </a:r>
          </a:p>
          <a:p>
            <a:pPr marL="342900" indent="-342900">
              <a:lnSpc>
                <a:spcPct val="114999"/>
              </a:lnSpc>
              <a:spcBef>
                <a:spcPts val="1000"/>
              </a:spcBef>
              <a:buChar char="•"/>
            </a:pPr>
            <a:r>
              <a:rPr lang="en-US" sz="2400">
                <a:latin typeface="Calibri"/>
                <a:ea typeface="Calibri"/>
              </a:rPr>
              <a:t>SGBD </a:t>
            </a:r>
            <a:r>
              <a:rPr lang="en-US" sz="2400" err="1">
                <a:latin typeface="Calibri"/>
                <a:ea typeface="Calibri"/>
              </a:rPr>
              <a:t>distribuído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35</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E o tamanho real disso tudo?</a:t>
            </a:r>
            <a:endParaRPr lang="pt-BR"/>
          </a:p>
        </p:txBody>
      </p:sp>
      <p:pic>
        <p:nvPicPr>
          <p:cNvPr id="7" name="Imagem 7" descr="Logotipo, nome da empresa&#10;&#10;Descrição gerada automaticamente">
            <a:extLst>
              <a:ext uri="{FF2B5EF4-FFF2-40B4-BE49-F238E27FC236}">
                <a16:creationId xmlns:a16="http://schemas.microsoft.com/office/drawing/2014/main" id="{528578CF-8616-8C40-F403-9F51006678DB}"/>
              </a:ext>
            </a:extLst>
          </p:cNvPr>
          <p:cNvPicPr>
            <a:picLocks noChangeAspect="1"/>
          </p:cNvPicPr>
          <p:nvPr/>
        </p:nvPicPr>
        <p:blipFill rotWithShape="1">
          <a:blip r:embed="rId4"/>
          <a:srcRect l="-3137" t="28346" r="392" b="31102"/>
          <a:stretch/>
        </p:blipFill>
        <p:spPr>
          <a:xfrm>
            <a:off x="6154948" y="1944178"/>
            <a:ext cx="2117611" cy="842829"/>
          </a:xfrm>
          <a:prstGeom prst="rect">
            <a:avLst/>
          </a:prstGeom>
        </p:spPr>
      </p:pic>
      <p:sp>
        <p:nvSpPr>
          <p:cNvPr id="8" name="Retângulo: Cantos Arredondados 7">
            <a:extLst>
              <a:ext uri="{FF2B5EF4-FFF2-40B4-BE49-F238E27FC236}">
                <a16:creationId xmlns:a16="http://schemas.microsoft.com/office/drawing/2014/main" id="{0378424A-4626-6550-939D-41147C333D67}"/>
              </a:ext>
            </a:extLst>
          </p:cNvPr>
          <p:cNvSpPr/>
          <p:nvPr/>
        </p:nvSpPr>
        <p:spPr>
          <a:xfrm>
            <a:off x="3556779" y="1772190"/>
            <a:ext cx="5337593" cy="318098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1090500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2"/>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3"/>
          <a:stretch>
            <a:fillRect/>
          </a:stretch>
        </p:blipFill>
        <p:spPr>
          <a:xfrm>
            <a:off x="2891896" y="3611563"/>
            <a:ext cx="1285875" cy="714375"/>
          </a:xfrm>
          <a:prstGeom prst="rect">
            <a:avLst/>
          </a:prstGeom>
        </p:spPr>
      </p:pic>
    </p:spTree>
    <p:extLst>
      <p:ext uri="{BB962C8B-B14F-4D97-AF65-F5344CB8AC3E}">
        <p14:creationId xmlns:p14="http://schemas.microsoft.com/office/powerpoint/2010/main" val="323999439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Logotipo, nome da empresa&#10;&#10;Descrição gerada automaticamente">
            <a:extLst>
              <a:ext uri="{FF2B5EF4-FFF2-40B4-BE49-F238E27FC236}">
                <a16:creationId xmlns:a16="http://schemas.microsoft.com/office/drawing/2014/main" id="{A81B30D4-4E82-8756-4003-A9DAB9372590}"/>
              </a:ext>
            </a:extLst>
          </p:cNvPr>
          <p:cNvPicPr>
            <a:picLocks noChangeAspect="1"/>
          </p:cNvPicPr>
          <p:nvPr/>
        </p:nvPicPr>
        <p:blipFill>
          <a:blip r:embed="rId2"/>
          <a:stretch>
            <a:fillRect/>
          </a:stretch>
        </p:blipFill>
        <p:spPr>
          <a:xfrm>
            <a:off x="4430183" y="89430"/>
            <a:ext cx="2209800" cy="1514475"/>
          </a:xfrm>
          <a:prstGeom prst="rect">
            <a:avLst/>
          </a:prstGeom>
        </p:spPr>
      </p:pic>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3"/>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4"/>
          <a:stretch>
            <a:fillRect/>
          </a:stretch>
        </p:blipFill>
        <p:spPr>
          <a:xfrm>
            <a:off x="2891896" y="3611563"/>
            <a:ext cx="1285875" cy="714375"/>
          </a:xfrm>
          <a:prstGeom prst="rect">
            <a:avLst/>
          </a:prstGeom>
        </p:spPr>
      </p:pic>
      <p:pic>
        <p:nvPicPr>
          <p:cNvPr id="13" name="Imagem 13" descr="Placa azul com letras brancas em fundo preto&#10;&#10;Descrição gerada automaticamente">
            <a:extLst>
              <a:ext uri="{FF2B5EF4-FFF2-40B4-BE49-F238E27FC236}">
                <a16:creationId xmlns:a16="http://schemas.microsoft.com/office/drawing/2014/main" id="{BBEBF802-B1C4-BE6A-6355-4D8EDF16CE97}"/>
              </a:ext>
            </a:extLst>
          </p:cNvPr>
          <p:cNvPicPr>
            <a:picLocks noChangeAspect="1"/>
          </p:cNvPicPr>
          <p:nvPr/>
        </p:nvPicPr>
        <p:blipFill>
          <a:blip r:embed="rId5"/>
          <a:stretch>
            <a:fillRect/>
          </a:stretch>
        </p:blipFill>
        <p:spPr>
          <a:xfrm>
            <a:off x="353484" y="4062941"/>
            <a:ext cx="2743200" cy="742950"/>
          </a:xfrm>
          <a:prstGeom prst="rect">
            <a:avLst/>
          </a:prstGeom>
        </p:spPr>
      </p:pic>
    </p:spTree>
    <p:extLst>
      <p:ext uri="{BB962C8B-B14F-4D97-AF65-F5344CB8AC3E}">
        <p14:creationId xmlns:p14="http://schemas.microsoft.com/office/powerpoint/2010/main" val="14375744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4" name="Imagem 14" descr="Círculo&#10;&#10;Descrição gerada automaticamente">
            <a:extLst>
              <a:ext uri="{FF2B5EF4-FFF2-40B4-BE49-F238E27FC236}">
                <a16:creationId xmlns:a16="http://schemas.microsoft.com/office/drawing/2014/main" id="{AB9F2BBF-590F-81E2-43AB-3B07B3A6C734}"/>
              </a:ext>
            </a:extLst>
          </p:cNvPr>
          <p:cNvPicPr>
            <a:picLocks noChangeAspect="1"/>
          </p:cNvPicPr>
          <p:nvPr/>
        </p:nvPicPr>
        <p:blipFill>
          <a:blip r:embed="rId2"/>
          <a:stretch>
            <a:fillRect/>
          </a:stretch>
        </p:blipFill>
        <p:spPr>
          <a:xfrm>
            <a:off x="903817" y="2550234"/>
            <a:ext cx="2923117" cy="1133114"/>
          </a:xfrm>
          <a:prstGeom prst="rect">
            <a:avLst/>
          </a:prstGeom>
        </p:spPr>
      </p:pic>
      <p:pic>
        <p:nvPicPr>
          <p:cNvPr id="15" name="Imagem 15" descr="Celular com tela ligada&#10;&#10;Descrição gerada automaticamente">
            <a:extLst>
              <a:ext uri="{FF2B5EF4-FFF2-40B4-BE49-F238E27FC236}">
                <a16:creationId xmlns:a16="http://schemas.microsoft.com/office/drawing/2014/main" id="{913CC8ED-DB41-7A7B-F742-C4832662A1CE}"/>
              </a:ext>
            </a:extLst>
          </p:cNvPr>
          <p:cNvPicPr>
            <a:picLocks noChangeAspect="1"/>
          </p:cNvPicPr>
          <p:nvPr/>
        </p:nvPicPr>
        <p:blipFill>
          <a:blip r:embed="rId3"/>
          <a:stretch>
            <a:fillRect/>
          </a:stretch>
        </p:blipFill>
        <p:spPr>
          <a:xfrm>
            <a:off x="2819400" y="1398058"/>
            <a:ext cx="1748368" cy="982135"/>
          </a:xfrm>
          <a:prstGeom prst="rect">
            <a:avLst/>
          </a:prstGeom>
        </p:spPr>
      </p:pic>
      <p:pic>
        <p:nvPicPr>
          <p:cNvPr id="16" name="Imagem 16" descr="Ícone&#10;&#10;Descrição gerada automaticamente">
            <a:extLst>
              <a:ext uri="{FF2B5EF4-FFF2-40B4-BE49-F238E27FC236}">
                <a16:creationId xmlns:a16="http://schemas.microsoft.com/office/drawing/2014/main" id="{1E17D501-8C07-685F-D60F-E97A4F13DAF3}"/>
              </a:ext>
            </a:extLst>
          </p:cNvPr>
          <p:cNvPicPr>
            <a:picLocks noChangeAspect="1"/>
          </p:cNvPicPr>
          <p:nvPr/>
        </p:nvPicPr>
        <p:blipFill>
          <a:blip r:embed="rId4"/>
          <a:stretch>
            <a:fillRect/>
          </a:stretch>
        </p:blipFill>
        <p:spPr>
          <a:xfrm>
            <a:off x="258233" y="3832224"/>
            <a:ext cx="1949450" cy="1077384"/>
          </a:xfrm>
          <a:prstGeom prst="rect">
            <a:avLst/>
          </a:prstGeom>
        </p:spPr>
      </p:pic>
      <p:sp>
        <p:nvSpPr>
          <p:cNvPr id="17" name="Seta: Dobrada 16">
            <a:extLst>
              <a:ext uri="{FF2B5EF4-FFF2-40B4-BE49-F238E27FC236}">
                <a16:creationId xmlns:a16="http://schemas.microsoft.com/office/drawing/2014/main" id="{ED9FB7C0-7D26-CB92-3127-EFF235FA3E1C}"/>
              </a:ext>
            </a:extLst>
          </p:cNvPr>
          <p:cNvSpPr/>
          <p:nvPr/>
        </p:nvSpPr>
        <p:spPr>
          <a:xfrm>
            <a:off x="1424008" y="1946909"/>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8" name="Seta: Dobrada 17">
            <a:extLst>
              <a:ext uri="{FF2B5EF4-FFF2-40B4-BE49-F238E27FC236}">
                <a16:creationId xmlns:a16="http://schemas.microsoft.com/office/drawing/2014/main" id="{3ECEA5C7-0D41-FBEE-2B8F-8745D39A79E2}"/>
              </a:ext>
            </a:extLst>
          </p:cNvPr>
          <p:cNvSpPr/>
          <p:nvPr/>
        </p:nvSpPr>
        <p:spPr>
          <a:xfrm rot="10800000">
            <a:off x="1603925" y="3830742"/>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425950355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Diagrama&#10;&#10;Descrição gerada automaticamente">
            <a:extLst>
              <a:ext uri="{FF2B5EF4-FFF2-40B4-BE49-F238E27FC236}">
                <a16:creationId xmlns:a16="http://schemas.microsoft.com/office/drawing/2014/main" id="{2814EF38-C924-8A4C-6E23-4D5763D54E72}"/>
              </a:ext>
            </a:extLst>
          </p:cNvPr>
          <p:cNvPicPr>
            <a:picLocks noChangeAspect="1"/>
          </p:cNvPicPr>
          <p:nvPr/>
        </p:nvPicPr>
        <p:blipFill>
          <a:blip r:embed="rId2"/>
          <a:stretch>
            <a:fillRect/>
          </a:stretch>
        </p:blipFill>
        <p:spPr>
          <a:xfrm>
            <a:off x="215900" y="1585396"/>
            <a:ext cx="1991783" cy="1718707"/>
          </a:xfrm>
          <a:prstGeom prst="rect">
            <a:avLst/>
          </a:prstGeom>
        </p:spPr>
      </p:pic>
      <p:pic>
        <p:nvPicPr>
          <p:cNvPr id="12" name="Imagem 12" descr="Ícone&#10;&#10;Descrição gerada automaticamente">
            <a:extLst>
              <a:ext uri="{FF2B5EF4-FFF2-40B4-BE49-F238E27FC236}">
                <a16:creationId xmlns:a16="http://schemas.microsoft.com/office/drawing/2014/main" id="{8C093FC1-BB7C-9469-9B82-172D1E8725FD}"/>
              </a:ext>
            </a:extLst>
          </p:cNvPr>
          <p:cNvPicPr>
            <a:picLocks noChangeAspect="1"/>
          </p:cNvPicPr>
          <p:nvPr/>
        </p:nvPicPr>
        <p:blipFill>
          <a:blip r:embed="rId3"/>
          <a:stretch>
            <a:fillRect/>
          </a:stretch>
        </p:blipFill>
        <p:spPr>
          <a:xfrm>
            <a:off x="2216150" y="1485063"/>
            <a:ext cx="933450" cy="839876"/>
          </a:xfrm>
          <a:prstGeom prst="rect">
            <a:avLst/>
          </a:prstGeom>
        </p:spPr>
      </p:pic>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4"/>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5"/>
          <a:stretch>
            <a:fillRect/>
          </a:stretch>
        </p:blipFill>
        <p:spPr>
          <a:xfrm>
            <a:off x="628650" y="3916892"/>
            <a:ext cx="1960034" cy="1098550"/>
          </a:xfrm>
          <a:prstGeom prst="rect">
            <a:avLst/>
          </a:prstGeom>
        </p:spPr>
      </p:pic>
    </p:spTree>
    <p:extLst>
      <p:ext uri="{BB962C8B-B14F-4D97-AF65-F5344CB8AC3E}">
        <p14:creationId xmlns:p14="http://schemas.microsoft.com/office/powerpoint/2010/main" val="177129187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2"/>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3"/>
          <a:stretch>
            <a:fillRect/>
          </a:stretch>
        </p:blipFill>
        <p:spPr>
          <a:xfrm>
            <a:off x="628650" y="3916892"/>
            <a:ext cx="1960034" cy="1098550"/>
          </a:xfrm>
          <a:prstGeom prst="rect">
            <a:avLst/>
          </a:prstGeom>
        </p:spPr>
      </p:pic>
      <p:sp>
        <p:nvSpPr>
          <p:cNvPr id="16" name="Retângulo: Cantos Arredondados 15">
            <a:extLst>
              <a:ext uri="{FF2B5EF4-FFF2-40B4-BE49-F238E27FC236}">
                <a16:creationId xmlns:a16="http://schemas.microsoft.com/office/drawing/2014/main" id="{3B036E67-93A6-5612-FAF7-1E0AC0F1A030}"/>
              </a:ext>
            </a:extLst>
          </p:cNvPr>
          <p:cNvSpPr/>
          <p:nvPr/>
        </p:nvSpPr>
        <p:spPr>
          <a:xfrm>
            <a:off x="404283" y="17801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Big data</a:t>
            </a:r>
            <a:endParaRPr lang="pt-BR"/>
          </a:p>
        </p:txBody>
      </p:sp>
      <p:sp>
        <p:nvSpPr>
          <p:cNvPr id="17" name="Retângulo: Cantos Arredondados 16">
            <a:extLst>
              <a:ext uri="{FF2B5EF4-FFF2-40B4-BE49-F238E27FC236}">
                <a16:creationId xmlns:a16="http://schemas.microsoft.com/office/drawing/2014/main" id="{C9CBDA12-7CC1-0720-DF69-1E26518F175A}"/>
              </a:ext>
            </a:extLst>
          </p:cNvPr>
          <p:cNvSpPr/>
          <p:nvPr/>
        </p:nvSpPr>
        <p:spPr>
          <a:xfrm>
            <a:off x="2034116" y="291252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Heterogeneidade</a:t>
            </a:r>
            <a:endParaRPr lang="pt-BR"/>
          </a:p>
        </p:txBody>
      </p:sp>
      <p:sp>
        <p:nvSpPr>
          <p:cNvPr id="18" name="Retângulo: Cantos Arredondados 17">
            <a:extLst>
              <a:ext uri="{FF2B5EF4-FFF2-40B4-BE49-F238E27FC236}">
                <a16:creationId xmlns:a16="http://schemas.microsoft.com/office/drawing/2014/main" id="{3F99962F-3C8D-9D9F-F21A-09111FBD0183}"/>
              </a:ext>
            </a:extLst>
          </p:cNvPr>
          <p:cNvSpPr/>
          <p:nvPr/>
        </p:nvSpPr>
        <p:spPr>
          <a:xfrm>
            <a:off x="806450" y="23516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Replicação</a:t>
            </a:r>
            <a:endParaRPr lang="pt-BR"/>
          </a:p>
        </p:txBody>
      </p:sp>
      <p:sp>
        <p:nvSpPr>
          <p:cNvPr id="19" name="Balão de Fala: Retângulo com Cantos Arredondados 18">
            <a:extLst>
              <a:ext uri="{FF2B5EF4-FFF2-40B4-BE49-F238E27FC236}">
                <a16:creationId xmlns:a16="http://schemas.microsoft.com/office/drawing/2014/main" id="{E624D858-A28E-0E5B-8DB7-415ACF80FB87}"/>
              </a:ext>
            </a:extLst>
          </p:cNvPr>
          <p:cNvSpPr/>
          <p:nvPr/>
        </p:nvSpPr>
        <p:spPr>
          <a:xfrm>
            <a:off x="2950633" y="2223092"/>
            <a:ext cx="1693332" cy="613833"/>
          </a:xfrm>
          <a:prstGeom prst="wedgeRoundRectCallou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a:cs typeface="Arial"/>
              </a:rPr>
              <a:t>DB federado</a:t>
            </a:r>
            <a:endParaRPr lang="pt-BR"/>
          </a:p>
        </p:txBody>
      </p:sp>
    </p:spTree>
    <p:extLst>
      <p:ext uri="{BB962C8B-B14F-4D97-AF65-F5344CB8AC3E}">
        <p14:creationId xmlns:p14="http://schemas.microsoft.com/office/powerpoint/2010/main" val="23919281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5" name="Imagem 15">
            <a:extLst>
              <a:ext uri="{FF2B5EF4-FFF2-40B4-BE49-F238E27FC236}">
                <a16:creationId xmlns:a16="http://schemas.microsoft.com/office/drawing/2014/main" id="{10486439-231C-369B-8F90-38F86F9EEFA2}"/>
              </a:ext>
            </a:extLst>
          </p:cNvPr>
          <p:cNvPicPr>
            <a:picLocks noChangeAspect="1"/>
          </p:cNvPicPr>
          <p:nvPr/>
        </p:nvPicPr>
        <p:blipFill>
          <a:blip r:embed="rId2"/>
          <a:stretch>
            <a:fillRect/>
          </a:stretch>
        </p:blipFill>
        <p:spPr>
          <a:xfrm>
            <a:off x="4576233" y="352955"/>
            <a:ext cx="1790700" cy="923925"/>
          </a:xfrm>
          <a:prstGeom prst="rect">
            <a:avLst/>
          </a:prstGeom>
        </p:spPr>
      </p:pic>
      <p:pic>
        <p:nvPicPr>
          <p:cNvPr id="16" name="Imagem 16">
            <a:extLst>
              <a:ext uri="{FF2B5EF4-FFF2-40B4-BE49-F238E27FC236}">
                <a16:creationId xmlns:a16="http://schemas.microsoft.com/office/drawing/2014/main" id="{C0D807DE-EDE2-65EA-7AE8-942C931F89BD}"/>
              </a:ext>
            </a:extLst>
          </p:cNvPr>
          <p:cNvPicPr>
            <a:picLocks noChangeAspect="1"/>
          </p:cNvPicPr>
          <p:nvPr/>
        </p:nvPicPr>
        <p:blipFill>
          <a:blip r:embed="rId3"/>
          <a:stretch>
            <a:fillRect/>
          </a:stretch>
        </p:blipFill>
        <p:spPr>
          <a:xfrm>
            <a:off x="432329" y="1521883"/>
            <a:ext cx="2352675" cy="914400"/>
          </a:xfrm>
          <a:prstGeom prst="rect">
            <a:avLst/>
          </a:prstGeom>
        </p:spPr>
      </p:pic>
      <p:pic>
        <p:nvPicPr>
          <p:cNvPr id="17" name="Imagem 17">
            <a:extLst>
              <a:ext uri="{FF2B5EF4-FFF2-40B4-BE49-F238E27FC236}">
                <a16:creationId xmlns:a16="http://schemas.microsoft.com/office/drawing/2014/main" id="{45B1246D-CE00-377F-A405-49804591BFF4}"/>
              </a:ext>
            </a:extLst>
          </p:cNvPr>
          <p:cNvPicPr>
            <a:picLocks noChangeAspect="1"/>
          </p:cNvPicPr>
          <p:nvPr/>
        </p:nvPicPr>
        <p:blipFill>
          <a:blip r:embed="rId4"/>
          <a:stretch>
            <a:fillRect/>
          </a:stretch>
        </p:blipFill>
        <p:spPr>
          <a:xfrm>
            <a:off x="2046288" y="2515129"/>
            <a:ext cx="2522008" cy="547158"/>
          </a:xfrm>
          <a:prstGeom prst="rect">
            <a:avLst/>
          </a:prstGeom>
        </p:spPr>
      </p:pic>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Módulos: replicação, paralelismo ....</a:t>
            </a:r>
            <a:endParaRPr lang="pt-BR" sz="1200" err="1"/>
          </a:p>
        </p:txBody>
      </p:sp>
      <p:pic>
        <p:nvPicPr>
          <p:cNvPr id="20" name="Imagem 20" descr="Logotipo&#10;&#10;Descrição gerada automaticamente">
            <a:extLst>
              <a:ext uri="{FF2B5EF4-FFF2-40B4-BE49-F238E27FC236}">
                <a16:creationId xmlns:a16="http://schemas.microsoft.com/office/drawing/2014/main" id="{95214984-228A-F0DE-31FD-5298C67422E7}"/>
              </a:ext>
            </a:extLst>
          </p:cNvPr>
          <p:cNvPicPr>
            <a:picLocks noChangeAspect="1"/>
          </p:cNvPicPr>
          <p:nvPr/>
        </p:nvPicPr>
        <p:blipFill rotWithShape="1">
          <a:blip r:embed="rId5"/>
          <a:srcRect l="20463" t="12409" r="21622" b="14598"/>
          <a:stretch/>
        </p:blipFill>
        <p:spPr>
          <a:xfrm>
            <a:off x="268817" y="2846494"/>
            <a:ext cx="1588728" cy="1051229"/>
          </a:xfrm>
          <a:prstGeom prst="rect">
            <a:avLst/>
          </a:prstGeom>
        </p:spPr>
      </p:pic>
      <p:sp>
        <p:nvSpPr>
          <p:cNvPr id="21" name="CaixaDeTexto 20">
            <a:extLst>
              <a:ext uri="{FF2B5EF4-FFF2-40B4-BE49-F238E27FC236}">
                <a16:creationId xmlns:a16="http://schemas.microsoft.com/office/drawing/2014/main" id="{E8FB8F43-A87A-1852-6C19-778DE3DAFD5B}"/>
              </a:ext>
            </a:extLst>
          </p:cNvPr>
          <p:cNvSpPr txBox="1"/>
          <p:nvPr/>
        </p:nvSpPr>
        <p:spPr>
          <a:xfrm>
            <a:off x="2660649" y="3443816"/>
            <a:ext cx="16531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User</a:t>
            </a:r>
            <a:r>
              <a:rPr lang="pt-BR" sz="2000">
                <a:latin typeface="Calibri"/>
                <a:cs typeface="Calibri"/>
              </a:rPr>
              <a:t> licences</a:t>
            </a:r>
          </a:p>
        </p:txBody>
      </p:sp>
    </p:spTree>
    <p:extLst>
      <p:ext uri="{BB962C8B-B14F-4D97-AF65-F5344CB8AC3E}">
        <p14:creationId xmlns:p14="http://schemas.microsoft.com/office/powerpoint/2010/main" val="366570618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Armazenamento de arquivos</a:t>
            </a:r>
            <a:endParaRPr lang="pt-BR"/>
          </a:p>
        </p:txBody>
      </p:sp>
      <p:pic>
        <p:nvPicPr>
          <p:cNvPr id="6" name="Imagem 20" descr="Logotipo&#10;&#10;Descrição gerada automaticamente">
            <a:extLst>
              <a:ext uri="{FF2B5EF4-FFF2-40B4-BE49-F238E27FC236}">
                <a16:creationId xmlns:a16="http://schemas.microsoft.com/office/drawing/2014/main" id="{09162414-2192-8A90-9B02-4C58FE1E73F5}"/>
              </a:ext>
            </a:extLst>
          </p:cNvPr>
          <p:cNvPicPr>
            <a:picLocks noChangeAspect="1"/>
          </p:cNvPicPr>
          <p:nvPr/>
        </p:nvPicPr>
        <p:blipFill rotWithShape="1">
          <a:blip r:embed="rId3"/>
          <a:srcRect l="20463" t="12409" r="21622" b="14598"/>
          <a:stretch/>
        </p:blipFill>
        <p:spPr>
          <a:xfrm>
            <a:off x="4771725" y="421313"/>
            <a:ext cx="1588728" cy="1051229"/>
          </a:xfrm>
          <a:prstGeom prst="rect">
            <a:avLst/>
          </a:prstGeom>
        </p:spPr>
      </p:pic>
      <p:sp>
        <p:nvSpPr>
          <p:cNvPr id="22" name="Retângulo: Cantos Arredondados 21">
            <a:extLst>
              <a:ext uri="{FF2B5EF4-FFF2-40B4-BE49-F238E27FC236}">
                <a16:creationId xmlns:a16="http://schemas.microsoft.com/office/drawing/2014/main" id="{CDBED709-4650-6231-92ED-00FB5C753B59}"/>
              </a:ext>
            </a:extLst>
          </p:cNvPr>
          <p:cNvSpPr/>
          <p:nvPr/>
        </p:nvSpPr>
        <p:spPr>
          <a:xfrm>
            <a:off x="2085835" y="1573036"/>
            <a:ext cx="2349699" cy="10483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estrutura de arquivos invertida</a:t>
            </a:r>
          </a:p>
        </p:txBody>
      </p:sp>
      <p:grpSp>
        <p:nvGrpSpPr>
          <p:cNvPr id="26" name="Agrupar 25">
            <a:extLst>
              <a:ext uri="{FF2B5EF4-FFF2-40B4-BE49-F238E27FC236}">
                <a16:creationId xmlns:a16="http://schemas.microsoft.com/office/drawing/2014/main" id="{66D21A36-4767-1886-4815-E8BB5547856C}"/>
              </a:ext>
            </a:extLst>
          </p:cNvPr>
          <p:cNvGrpSpPr/>
          <p:nvPr/>
        </p:nvGrpSpPr>
        <p:grpSpPr>
          <a:xfrm>
            <a:off x="2930625" y="3239160"/>
            <a:ext cx="1340610" cy="798223"/>
            <a:chOff x="2369908" y="3012717"/>
            <a:chExt cx="2743200" cy="1543050"/>
          </a:xfrm>
        </p:grpSpPr>
        <p:pic>
          <p:nvPicPr>
            <p:cNvPr id="27" name="Imagem 26" descr="Celular com tela ligada&#10;&#10;Descrição gerada automaticamente">
              <a:extLst>
                <a:ext uri="{FF2B5EF4-FFF2-40B4-BE49-F238E27FC236}">
                  <a16:creationId xmlns:a16="http://schemas.microsoft.com/office/drawing/2014/main" id="{03766FE6-68C2-C15C-CB53-A8425936F6BD}"/>
                </a:ext>
              </a:extLst>
            </p:cNvPr>
            <p:cNvPicPr>
              <a:picLocks noChangeAspect="1"/>
            </p:cNvPicPr>
            <p:nvPr/>
          </p:nvPicPr>
          <p:blipFill>
            <a:blip r:embed="rId4"/>
            <a:stretch>
              <a:fillRect/>
            </a:stretch>
          </p:blipFill>
          <p:spPr>
            <a:xfrm>
              <a:off x="2369908" y="3012717"/>
              <a:ext cx="2743200" cy="1543050"/>
            </a:xfrm>
            <a:prstGeom prst="rect">
              <a:avLst/>
            </a:prstGeom>
          </p:spPr>
        </p:pic>
        <p:sp>
          <p:nvSpPr>
            <p:cNvPr id="28" name="CaixaDeTexto 3">
              <a:extLst>
                <a:ext uri="{FF2B5EF4-FFF2-40B4-BE49-F238E27FC236}">
                  <a16:creationId xmlns:a16="http://schemas.microsoft.com/office/drawing/2014/main" id="{923F1F7B-AC1D-DC9D-DA92-BA89E89079B1}"/>
                </a:ext>
              </a:extLst>
            </p:cNvPr>
            <p:cNvSpPr txBox="1"/>
            <p:nvPr/>
          </p:nvSpPr>
          <p:spPr>
            <a:xfrm>
              <a:off x="2994324" y="3280475"/>
              <a:ext cx="135678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grpSp>
      <p:grpSp>
        <p:nvGrpSpPr>
          <p:cNvPr id="30" name="Agrupar 29">
            <a:extLst>
              <a:ext uri="{FF2B5EF4-FFF2-40B4-BE49-F238E27FC236}">
                <a16:creationId xmlns:a16="http://schemas.microsoft.com/office/drawing/2014/main" id="{CF737816-378F-4537-AC0D-50E4AD6D57E3}"/>
              </a:ext>
            </a:extLst>
          </p:cNvPr>
          <p:cNvGrpSpPr/>
          <p:nvPr/>
        </p:nvGrpSpPr>
        <p:grpSpPr>
          <a:xfrm>
            <a:off x="213504" y="2102149"/>
            <a:ext cx="2603021" cy="1467569"/>
            <a:chOff x="213504" y="2026668"/>
            <a:chExt cx="2603021" cy="1467569"/>
          </a:xfrm>
        </p:grpSpPr>
        <p:pic>
          <p:nvPicPr>
            <p:cNvPr id="12" name="Imagem 12" descr="Forma, Retângulo&#10;&#10;Descrição gerada automaticamente">
              <a:extLst>
                <a:ext uri="{FF2B5EF4-FFF2-40B4-BE49-F238E27FC236}">
                  <a16:creationId xmlns:a16="http://schemas.microsoft.com/office/drawing/2014/main" id="{E8EFA183-32C0-F2BD-EDCF-4B068786D9E1}"/>
                </a:ext>
              </a:extLst>
            </p:cNvPr>
            <p:cNvPicPr>
              <a:picLocks noChangeAspect="1"/>
            </p:cNvPicPr>
            <p:nvPr/>
          </p:nvPicPr>
          <p:blipFill>
            <a:blip r:embed="rId5"/>
            <a:stretch>
              <a:fillRect/>
            </a:stretch>
          </p:blipFill>
          <p:spPr>
            <a:xfrm>
              <a:off x="213504" y="2026668"/>
              <a:ext cx="2603021" cy="1467569"/>
            </a:xfrm>
            <a:prstGeom prst="rect">
              <a:avLst/>
            </a:prstGeom>
          </p:spPr>
        </p:pic>
        <p:sp>
          <p:nvSpPr>
            <p:cNvPr id="13" name="CaixaDeTexto 12">
              <a:extLst>
                <a:ext uri="{FF2B5EF4-FFF2-40B4-BE49-F238E27FC236}">
                  <a16:creationId xmlns:a16="http://schemas.microsoft.com/office/drawing/2014/main" id="{F6BB2C49-D035-002A-8ED3-A9D0C1973234}"/>
                </a:ext>
              </a:extLst>
            </p:cNvPr>
            <p:cNvSpPr txBox="1"/>
            <p:nvPr/>
          </p:nvSpPr>
          <p:spPr>
            <a:xfrm>
              <a:off x="741872" y="2666641"/>
              <a:ext cx="15462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b="1">
                  <a:latin typeface="Calibri"/>
                </a:rPr>
                <a:t>Nome file</a:t>
              </a:r>
            </a:p>
          </p:txBody>
        </p:sp>
      </p:grpSp>
      <p:sp>
        <p:nvSpPr>
          <p:cNvPr id="14" name="Seta: Dobrada 13">
            <a:extLst>
              <a:ext uri="{FF2B5EF4-FFF2-40B4-BE49-F238E27FC236}">
                <a16:creationId xmlns:a16="http://schemas.microsoft.com/office/drawing/2014/main" id="{E2F30BF7-808D-8808-2EFE-05159F23B5A6}"/>
              </a:ext>
            </a:extLst>
          </p:cNvPr>
          <p:cNvSpPr/>
          <p:nvPr/>
        </p:nvSpPr>
        <p:spPr>
          <a:xfrm rot="10800000" flipH="1">
            <a:off x="1445774" y="3334724"/>
            <a:ext cx="1387414" cy="615231"/>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52080675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2" name="Retângulo: Cantos Arredondados 21">
            <a:extLst>
              <a:ext uri="{FF2B5EF4-FFF2-40B4-BE49-F238E27FC236}">
                <a16:creationId xmlns:a16="http://schemas.microsoft.com/office/drawing/2014/main" id="{CDBED709-4650-6231-92ED-00FB5C753B59}"/>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Tree>
    <p:extLst>
      <p:ext uri="{BB962C8B-B14F-4D97-AF65-F5344CB8AC3E}">
        <p14:creationId xmlns:p14="http://schemas.microsoft.com/office/powerpoint/2010/main" val="203865180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
        <p:nvSpPr>
          <p:cNvPr id="17" name="Retângulo: Cantos Arredondados 16">
            <a:extLst>
              <a:ext uri="{FF2B5EF4-FFF2-40B4-BE49-F238E27FC236}">
                <a16:creationId xmlns:a16="http://schemas.microsoft.com/office/drawing/2014/main" id="{F71B7137-9FAA-B50A-C462-6FCA5B3997F1}"/>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18" name="Seta: Curva para Baixo 17">
            <a:extLst>
              <a:ext uri="{FF2B5EF4-FFF2-40B4-BE49-F238E27FC236}">
                <a16:creationId xmlns:a16="http://schemas.microsoft.com/office/drawing/2014/main" id="{A7EF6B10-5BA1-7FD9-FD4A-6E4F36B223D8}"/>
              </a:ext>
            </a:extLst>
          </p:cNvPr>
          <p:cNvSpPr/>
          <p:nvPr/>
        </p:nvSpPr>
        <p:spPr>
          <a:xfrm rot="15120000">
            <a:off x="4121285" y="2287623"/>
            <a:ext cx="1940943" cy="106751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solidFill>
                  <a:schemeClr val="tx1"/>
                </a:solidFill>
                <a:cs typeface="Arial"/>
              </a:rPr>
              <a:t>Designed</a:t>
            </a:r>
            <a:endParaRPr lang="pt-BR" err="1">
              <a:solidFill>
                <a:schemeClr val="tx1"/>
              </a:solidFill>
            </a:endParaRPr>
          </a:p>
        </p:txBody>
      </p:sp>
      <p:pic>
        <p:nvPicPr>
          <p:cNvPr id="20" name="Imagem 20" descr="Desenho de personagem de desenho animado&#10;&#10;Descrição gerada automaticamente">
            <a:extLst>
              <a:ext uri="{FF2B5EF4-FFF2-40B4-BE49-F238E27FC236}">
                <a16:creationId xmlns:a16="http://schemas.microsoft.com/office/drawing/2014/main" id="{840F8829-E030-5DC0-8339-ECDEC58F3AD2}"/>
              </a:ext>
            </a:extLst>
          </p:cNvPr>
          <p:cNvPicPr>
            <a:picLocks noChangeAspect="1"/>
          </p:cNvPicPr>
          <p:nvPr/>
        </p:nvPicPr>
        <p:blipFill>
          <a:blip r:embed="rId5"/>
          <a:stretch>
            <a:fillRect/>
          </a:stretch>
        </p:blipFill>
        <p:spPr>
          <a:xfrm>
            <a:off x="5775116" y="2245654"/>
            <a:ext cx="1486440" cy="2258863"/>
          </a:xfrm>
          <a:prstGeom prst="rect">
            <a:avLst/>
          </a:prstGeom>
        </p:spPr>
      </p:pic>
      <p:pic>
        <p:nvPicPr>
          <p:cNvPr id="21" name="Imagem 23" descr="Interface gráfica do usuário&#10;&#10;Descrição gerada automaticamente">
            <a:extLst>
              <a:ext uri="{FF2B5EF4-FFF2-40B4-BE49-F238E27FC236}">
                <a16:creationId xmlns:a16="http://schemas.microsoft.com/office/drawing/2014/main" id="{3FC87E7B-AFD5-2DA9-F131-82E465900752}"/>
              </a:ext>
            </a:extLst>
          </p:cNvPr>
          <p:cNvPicPr>
            <a:picLocks noChangeAspect="1"/>
          </p:cNvPicPr>
          <p:nvPr/>
        </p:nvPicPr>
        <p:blipFill>
          <a:blip r:embed="rId6"/>
          <a:stretch>
            <a:fillRect/>
          </a:stretch>
        </p:blipFill>
        <p:spPr>
          <a:xfrm>
            <a:off x="7158567" y="2054225"/>
            <a:ext cx="1833034" cy="1024467"/>
          </a:xfrm>
          <a:prstGeom prst="rect">
            <a:avLst/>
          </a:prstGeom>
        </p:spPr>
      </p:pic>
      <p:sp>
        <p:nvSpPr>
          <p:cNvPr id="29" name="Retângulo: Cantos Arredondados 28">
            <a:extLst>
              <a:ext uri="{FF2B5EF4-FFF2-40B4-BE49-F238E27FC236}">
                <a16:creationId xmlns:a16="http://schemas.microsoft.com/office/drawing/2014/main" id="{B6A62CD7-A50B-232B-1ED1-44354F71E9DA}"/>
              </a:ext>
            </a:extLst>
          </p:cNvPr>
          <p:cNvSpPr/>
          <p:nvPr/>
        </p:nvSpPr>
        <p:spPr>
          <a:xfrm>
            <a:off x="7569798" y="3243404"/>
            <a:ext cx="1260015" cy="43391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OLTP</a:t>
            </a:r>
          </a:p>
        </p:txBody>
      </p:sp>
    </p:spTree>
    <p:extLst>
      <p:ext uri="{BB962C8B-B14F-4D97-AF65-F5344CB8AC3E}">
        <p14:creationId xmlns:p14="http://schemas.microsoft.com/office/powerpoint/2010/main" val="33272009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r>
              <a:rPr lang="en-US" sz="3600" b="1">
                <a:solidFill>
                  <a:srgbClr val="EA4E60"/>
                </a:solidFill>
                <a:latin typeface="Century Gothic"/>
              </a:rPr>
              <a:t> - </a:t>
            </a:r>
            <a:r>
              <a:rPr lang="en-US" sz="3600" b="1" err="1">
                <a:solidFill>
                  <a:srgbClr val="EA4E60"/>
                </a:solidFill>
                <a:latin typeface="Century Gothic"/>
              </a:rPr>
              <a:t>Relacional</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2" name="Imagem 11" descr="Forma&#10;&#10;Descrição gerada automaticamente">
            <a:extLst>
              <a:ext uri="{FF2B5EF4-FFF2-40B4-BE49-F238E27FC236}">
                <a16:creationId xmlns:a16="http://schemas.microsoft.com/office/drawing/2014/main" id="{870DF968-7329-34BC-B6A4-5FF9DF32BDFF}"/>
              </a:ext>
            </a:extLst>
          </p:cNvPr>
          <p:cNvPicPr>
            <a:picLocks noChangeAspect="1"/>
          </p:cNvPicPr>
          <p:nvPr/>
        </p:nvPicPr>
        <p:blipFill>
          <a:blip r:embed="rId3"/>
          <a:stretch>
            <a:fillRect/>
          </a:stretch>
        </p:blipFill>
        <p:spPr>
          <a:xfrm>
            <a:off x="840317" y="2045182"/>
            <a:ext cx="2743200" cy="2217302"/>
          </a:xfrm>
          <a:prstGeom prst="rect">
            <a:avLst/>
          </a:prstGeom>
        </p:spPr>
      </p:pic>
      <p:pic>
        <p:nvPicPr>
          <p:cNvPr id="4" name="Imagem 12" descr="Interface gráfica do usuário, Aplicativo&#10;&#10;Descrição gerada automaticamente">
            <a:extLst>
              <a:ext uri="{FF2B5EF4-FFF2-40B4-BE49-F238E27FC236}">
                <a16:creationId xmlns:a16="http://schemas.microsoft.com/office/drawing/2014/main" id="{AD509417-B01E-4DEC-8AB9-3BA631690654}"/>
              </a:ext>
            </a:extLst>
          </p:cNvPr>
          <p:cNvPicPr>
            <a:picLocks noChangeAspect="1"/>
          </p:cNvPicPr>
          <p:nvPr/>
        </p:nvPicPr>
        <p:blipFill>
          <a:blip r:embed="rId4"/>
          <a:stretch>
            <a:fillRect/>
          </a:stretch>
        </p:blipFill>
        <p:spPr>
          <a:xfrm>
            <a:off x="2637896" y="3717396"/>
            <a:ext cx="1285875" cy="714375"/>
          </a:xfrm>
          <a:prstGeom prst="rect">
            <a:avLst/>
          </a:prstGeom>
        </p:spPr>
      </p:pic>
      <p:grpSp>
        <p:nvGrpSpPr>
          <p:cNvPr id="8" name="Agrupar 7">
            <a:extLst>
              <a:ext uri="{FF2B5EF4-FFF2-40B4-BE49-F238E27FC236}">
                <a16:creationId xmlns:a16="http://schemas.microsoft.com/office/drawing/2014/main" id="{DC0DB0AC-AE25-5B69-F283-AF3F6564CB6D}"/>
              </a:ext>
            </a:extLst>
          </p:cNvPr>
          <p:cNvGrpSpPr/>
          <p:nvPr/>
        </p:nvGrpSpPr>
        <p:grpSpPr>
          <a:xfrm>
            <a:off x="4722882" y="1920488"/>
            <a:ext cx="3408430" cy="2413001"/>
            <a:chOff x="4722882" y="1920488"/>
            <a:chExt cx="3408430" cy="2413001"/>
          </a:xfrm>
        </p:grpSpPr>
        <p:sp>
          <p:nvSpPr>
            <p:cNvPr id="6" name="Retângulo: Cantos Arredondados 5">
              <a:extLst>
                <a:ext uri="{FF2B5EF4-FFF2-40B4-BE49-F238E27FC236}">
                  <a16:creationId xmlns:a16="http://schemas.microsoft.com/office/drawing/2014/main" id="{9CD39AAD-8BF4-3945-36C3-77237242BA2B}"/>
                </a:ext>
              </a:extLst>
            </p:cNvPr>
            <p:cNvSpPr/>
            <p:nvPr/>
          </p:nvSpPr>
          <p:spPr>
            <a:xfrm>
              <a:off x="4987466" y="19204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Coleções de tabelas</a:t>
              </a:r>
            </a:p>
          </p:txBody>
        </p:sp>
        <p:sp>
          <p:nvSpPr>
            <p:cNvPr id="24" name="Retângulo: Cantos Arredondados 23">
              <a:extLst>
                <a:ext uri="{FF2B5EF4-FFF2-40B4-BE49-F238E27FC236}">
                  <a16:creationId xmlns:a16="http://schemas.microsoft.com/office/drawing/2014/main" id="{D13358D8-1540-BD6C-E0D4-C5C15B1F3C23}"/>
                </a:ext>
              </a:extLst>
            </p:cNvPr>
            <p:cNvSpPr/>
            <p:nvPr/>
          </p:nvSpPr>
          <p:spPr>
            <a:xfrm>
              <a:off x="4722882"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Tabela</a:t>
              </a:r>
            </a:p>
          </p:txBody>
        </p:sp>
        <p:sp>
          <p:nvSpPr>
            <p:cNvPr id="25" name="Retângulo: Cantos Arredondados 24">
              <a:extLst>
                <a:ext uri="{FF2B5EF4-FFF2-40B4-BE49-F238E27FC236}">
                  <a16:creationId xmlns:a16="http://schemas.microsoft.com/office/drawing/2014/main" id="{E7163FC5-EA3D-0DA6-8B03-0E90438A07C4}"/>
                </a:ext>
              </a:extLst>
            </p:cNvPr>
            <p:cNvSpPr/>
            <p:nvPr/>
          </p:nvSpPr>
          <p:spPr>
            <a:xfrm>
              <a:off x="6924214"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File</a:t>
              </a:r>
            </a:p>
          </p:txBody>
        </p:sp>
        <p:sp>
          <p:nvSpPr>
            <p:cNvPr id="7" name="Seta: para a Direita 6">
              <a:extLst>
                <a:ext uri="{FF2B5EF4-FFF2-40B4-BE49-F238E27FC236}">
                  <a16:creationId xmlns:a16="http://schemas.microsoft.com/office/drawing/2014/main" id="{DA00AB34-5162-7E2E-64FE-3A9A2D8A9907}"/>
                </a:ext>
              </a:extLst>
            </p:cNvPr>
            <p:cNvSpPr/>
            <p:nvPr/>
          </p:nvSpPr>
          <p:spPr>
            <a:xfrm>
              <a:off x="6030129" y="2678684"/>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30" name="Retângulo: Cantos Arredondados 29">
              <a:extLst>
                <a:ext uri="{FF2B5EF4-FFF2-40B4-BE49-F238E27FC236}">
                  <a16:creationId xmlns:a16="http://schemas.microsoft.com/office/drawing/2014/main" id="{292FAC50-BBF7-46FA-E8F5-2DF04667533F}"/>
                </a:ext>
              </a:extLst>
            </p:cNvPr>
            <p:cNvSpPr/>
            <p:nvPr/>
          </p:nvSpPr>
          <p:spPr>
            <a:xfrm>
              <a:off x="4987466" y="3253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Alto Nível</a:t>
              </a:r>
            </a:p>
          </p:txBody>
        </p:sp>
        <p:sp>
          <p:nvSpPr>
            <p:cNvPr id="31" name="Retângulo: Cantos Arredondados 30">
              <a:extLst>
                <a:ext uri="{FF2B5EF4-FFF2-40B4-BE49-F238E27FC236}">
                  <a16:creationId xmlns:a16="http://schemas.microsoft.com/office/drawing/2014/main" id="{0C480645-99BB-F6F1-A359-D034128F8E98}"/>
                </a:ext>
              </a:extLst>
            </p:cNvPr>
            <p:cNvSpPr/>
            <p:nvPr/>
          </p:nvSpPr>
          <p:spPr>
            <a:xfrm>
              <a:off x="4765215"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View</a:t>
              </a:r>
            </a:p>
          </p:txBody>
        </p:sp>
        <p:sp>
          <p:nvSpPr>
            <p:cNvPr id="32" name="Retângulo: Cantos Arredondados 31">
              <a:extLst>
                <a:ext uri="{FF2B5EF4-FFF2-40B4-BE49-F238E27FC236}">
                  <a16:creationId xmlns:a16="http://schemas.microsoft.com/office/drawing/2014/main" id="{9AD533B9-45CE-23BA-5793-C8D2F059C9B7}"/>
                </a:ext>
              </a:extLst>
            </p:cNvPr>
            <p:cNvSpPr/>
            <p:nvPr/>
          </p:nvSpPr>
          <p:spPr>
            <a:xfrm>
              <a:off x="6966547"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User</a:t>
              </a:r>
            </a:p>
          </p:txBody>
        </p:sp>
        <p:sp>
          <p:nvSpPr>
            <p:cNvPr id="33" name="Seta: para a Direita 32">
              <a:extLst>
                <a:ext uri="{FF2B5EF4-FFF2-40B4-BE49-F238E27FC236}">
                  <a16:creationId xmlns:a16="http://schemas.microsoft.com/office/drawing/2014/main" id="{E86D4BFB-FEA6-D42F-1398-AFAF906FE8D9}"/>
                </a:ext>
              </a:extLst>
            </p:cNvPr>
            <p:cNvSpPr/>
            <p:nvPr/>
          </p:nvSpPr>
          <p:spPr>
            <a:xfrm>
              <a:off x="6072462" y="3959267"/>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pic>
        <p:nvPicPr>
          <p:cNvPr id="9" name="Imagem 14" descr="Círculo&#10;&#10;Descrição gerada automaticamente">
            <a:extLst>
              <a:ext uri="{FF2B5EF4-FFF2-40B4-BE49-F238E27FC236}">
                <a16:creationId xmlns:a16="http://schemas.microsoft.com/office/drawing/2014/main" id="{23D6EA96-FC34-4159-ED41-059FAC2BB263}"/>
              </a:ext>
            </a:extLst>
          </p:cNvPr>
          <p:cNvPicPr>
            <a:picLocks noChangeAspect="1"/>
          </p:cNvPicPr>
          <p:nvPr/>
        </p:nvPicPr>
        <p:blipFill rotWithShape="1">
          <a:blip r:embed="rId5"/>
          <a:srcRect l="44927" t="1882" r="-362" b="926"/>
          <a:stretch/>
        </p:blipFill>
        <p:spPr>
          <a:xfrm>
            <a:off x="7486650" y="1058333"/>
            <a:ext cx="1091261" cy="720294"/>
          </a:xfrm>
          <a:prstGeom prst="rect">
            <a:avLst/>
          </a:prstGeom>
        </p:spPr>
      </p:pic>
    </p:spTree>
    <p:extLst>
      <p:ext uri="{BB962C8B-B14F-4D97-AF65-F5344CB8AC3E}">
        <p14:creationId xmlns:p14="http://schemas.microsoft.com/office/powerpoint/2010/main" val="1979930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36</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Tree>
    <p:extLst>
      <p:ext uri="{BB962C8B-B14F-4D97-AF65-F5344CB8AC3E}">
        <p14:creationId xmlns:p14="http://schemas.microsoft.com/office/powerpoint/2010/main" val="347263662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1" name="Google Shape;281;p14"/>
          <p:cNvSpPr txBox="1"/>
          <p:nvPr/>
        </p:nvSpPr>
        <p:spPr>
          <a:xfrm>
            <a:off x="1162075" y="296235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Fórum</a:t>
            </a:r>
            <a:r>
              <a:rPr lang="en-US" sz="2400" b="0" i="0" u="none" strike="noStrike" cap="none">
                <a:solidFill>
                  <a:schemeClr val="lt1"/>
                </a:solidFill>
                <a:latin typeface="Calibri"/>
                <a:ea typeface="Calibri"/>
                <a:cs typeface="Calibri"/>
                <a:sym typeface="Calibri"/>
              </a:rPr>
              <a:t>/Artigos</a:t>
            </a:r>
            <a:endParaRPr sz="2400" b="0" i="0" u="none" strike="noStrike" cap="none">
              <a:solidFill>
                <a:schemeClr val="lt1"/>
              </a:solidFill>
              <a:latin typeface="Calibri"/>
              <a:ea typeface="Calibri"/>
              <a:cs typeface="Calibri"/>
              <a:sym typeface="Calibri"/>
            </a:endParaRPr>
          </a:p>
          <a:p>
            <a:pPr marL="76200" marR="0" lvl="1" indent="0" algn="l" rtl="0">
              <a:lnSpc>
                <a:spcPct val="100000"/>
              </a:lnSpc>
              <a:spcBef>
                <a:spcPts val="100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Comunidade</a:t>
            </a:r>
            <a:r>
              <a:rPr lang="en-US" sz="2400" b="0" i="0" u="none" strike="noStrike" cap="none">
                <a:solidFill>
                  <a:schemeClr val="lt1"/>
                </a:solidFill>
                <a:latin typeface="Calibri"/>
                <a:ea typeface="Calibri"/>
                <a:cs typeface="Calibri"/>
                <a:sym typeface="Calibri"/>
              </a:rPr>
              <a:t> </a:t>
            </a:r>
            <a:r>
              <a:rPr lang="en-US" sz="2400" b="0" i="0" u="sng" strike="noStrike" cap="none">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Online (Discord)</a:t>
            </a:r>
            <a:endParaRPr sz="2400" b="0" i="0" u="none" strike="noStrike" cap="none">
              <a:solidFill>
                <a:schemeClr val="lt1"/>
              </a:solidFill>
              <a:latin typeface="Calibri"/>
              <a:ea typeface="Calibri"/>
              <a:cs typeface="Calibri"/>
              <a:sym typeface="Calibri"/>
            </a:endParaRPr>
          </a:p>
        </p:txBody>
      </p:sp>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err="1">
                <a:solidFill>
                  <a:srgbClr val="EA4E60"/>
                </a:solidFill>
                <a:latin typeface="Century Gothic"/>
                <a:ea typeface="Century Gothic"/>
                <a:cs typeface="Century Gothic"/>
                <a:sym typeface="Century Gothic"/>
              </a:rPr>
              <a:t>Dúvidas</a:t>
            </a:r>
            <a:r>
              <a:rPr lang="en-US" sz="5500" b="1" i="0" u="none" strike="noStrike" cap="none">
                <a:solidFill>
                  <a:srgbClr val="EA4E60"/>
                </a:solidFill>
                <a:latin typeface="Century Gothic"/>
                <a:ea typeface="Century Gothic"/>
                <a:cs typeface="Century Gothic"/>
                <a:sym typeface="Century Gothic"/>
              </a:rPr>
              <a:t>?</a:t>
            </a:r>
            <a:endParaRPr sz="5500" b="0" i="0" u="none" strike="noStrike" cap="none">
              <a:solidFill>
                <a:srgbClr val="EA4E60"/>
              </a:solidFill>
              <a:latin typeface="Century Gothic"/>
              <a:ea typeface="Century Gothic"/>
              <a:cs typeface="Century Gothic"/>
              <a:sym typeface="Century Gothic"/>
            </a:endParaRPr>
          </a:p>
        </p:txBody>
      </p:sp>
      <p:pic>
        <p:nvPicPr>
          <p:cNvPr id="283" name="Google Shape;283;p14"/>
          <p:cNvPicPr preferRelativeResize="0"/>
          <p:nvPr/>
        </p:nvPicPr>
        <p:blipFill rotWithShape="1">
          <a:blip r:embed="rId4">
            <a:alphaModFix/>
          </a:blip>
          <a:srcRect/>
          <a:stretch/>
        </p:blipFill>
        <p:spPr>
          <a:xfrm>
            <a:off x="6642552" y="2029651"/>
            <a:ext cx="1484863" cy="1846200"/>
          </a:xfrm>
          <a:prstGeom prst="rect">
            <a:avLst/>
          </a:prstGeom>
          <a:noFill/>
          <a:ln>
            <a:noFill/>
          </a:ln>
        </p:spPr>
      </p:pic>
      <p:pic>
        <p:nvPicPr>
          <p:cNvPr id="284" name="Google Shape;284;p14"/>
          <p:cNvPicPr preferRelativeResize="0"/>
          <p:nvPr/>
        </p:nvPicPr>
        <p:blipFill rotWithShape="1">
          <a:blip r:embed="rId5">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360</a:t>
            </a:fld>
            <a:r>
              <a:rPr lang="en-US">
                <a:solidFill>
                  <a:srgbClr val="EA4E60"/>
                </a:solidFill>
              </a:rPr>
              <a:t>]</a:t>
            </a:r>
            <a:endParaRPr>
              <a:solidFill>
                <a:srgbClr val="EA4E60"/>
              </a:solidFil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principais</a:t>
            </a:r>
            <a:r>
              <a:rPr lang="en-US" sz="2400">
                <a:solidFill>
                  <a:schemeClr val="dk1"/>
                </a:solidFill>
                <a:latin typeface="Calibri"/>
                <a:ea typeface="Calibri"/>
                <a:cs typeface="Calibri"/>
              </a:rPr>
              <a:t>:</a:t>
            </a:r>
          </a:p>
          <a:p>
            <a:pPr>
              <a:spcBef>
                <a:spcPts val="1800"/>
              </a:spcBef>
            </a:pPr>
            <a:endParaRPr lang="en-US" sz="1200">
              <a:solidFill>
                <a:schemeClr val="dk1"/>
              </a:solidFill>
              <a:latin typeface="Calibri"/>
              <a:ea typeface="Calibri"/>
              <a:cs typeface="Calibri"/>
            </a:endParaRPr>
          </a:p>
          <a:p>
            <a:pPr marL="342900" indent="-342900">
              <a:spcBef>
                <a:spcPts val="1800"/>
              </a:spcBef>
              <a:buChar char="•"/>
            </a:pPr>
            <a:r>
              <a:rPr lang="en-US" sz="2000" err="1">
                <a:solidFill>
                  <a:schemeClr val="dk1"/>
                </a:solidFill>
                <a:latin typeface="Calibri"/>
                <a:ea typeface="Calibri"/>
                <a:cs typeface="Calibri"/>
              </a:rPr>
              <a:t>Referência</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bibliográfica</a:t>
            </a:r>
            <a:r>
              <a:rPr lang="en-US" sz="2000">
                <a:solidFill>
                  <a:schemeClr val="dk1"/>
                </a:solidFill>
                <a:latin typeface="Calibri"/>
                <a:ea typeface="Calibri"/>
                <a:cs typeface="Calibri"/>
              </a:rPr>
              <a:t>: Fundamentals of Database Systems – </a:t>
            </a:r>
            <a:r>
              <a:rPr lang="en-US" sz="2000" err="1">
                <a:solidFill>
                  <a:schemeClr val="dk1"/>
                </a:solidFill>
                <a:latin typeface="Calibri"/>
                <a:ea typeface="Calibri"/>
                <a:cs typeface="Calibri"/>
              </a:rPr>
              <a:t>Navathe</a:t>
            </a:r>
            <a:r>
              <a:rPr lang="en-US" sz="2000">
                <a:solidFill>
                  <a:schemeClr val="dk1"/>
                </a:solidFill>
                <a:latin typeface="Calibri"/>
                <a:ea typeface="Calibri"/>
                <a:cs typeface="Calibri"/>
              </a:rPr>
              <a:t>, 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Pearson</a:t>
            </a:r>
            <a:endParaRPr lang="en-US">
              <a:solidFill>
                <a:schemeClr val="dk1"/>
              </a:solidFill>
            </a:endParaRPr>
          </a:p>
          <a:p>
            <a:pPr marL="342900" indent="-342900">
              <a:buChar char="•"/>
            </a:pPr>
            <a:endParaRPr lang="en-US" sz="2000">
              <a:latin typeface="Calibri"/>
              <a:ea typeface="Calibri"/>
              <a:cs typeface="Calibri"/>
            </a:endParaRPr>
          </a:p>
          <a:p>
            <a:pPr marL="342900" indent="-342900">
              <a:buChar char="•"/>
            </a:pPr>
            <a:r>
              <a:rPr lang="en-US" sz="2000" err="1">
                <a:solidFill>
                  <a:schemeClr val="dk1"/>
                </a:solidFill>
                <a:latin typeface="Calibri"/>
                <a:ea typeface="Calibri"/>
                <a:cs typeface="Calibri"/>
              </a:rPr>
              <a:t>Projeto</a:t>
            </a:r>
            <a:r>
              <a:rPr lang="en-US" sz="2000">
                <a:solidFill>
                  <a:schemeClr val="dk1"/>
                </a:solidFill>
                <a:latin typeface="Calibri"/>
                <a:ea typeface="Calibri"/>
                <a:cs typeface="Calibri"/>
              </a:rPr>
              <a:t> de banco de dados: Uma </a:t>
            </a:r>
            <a:r>
              <a:rPr lang="en-US" sz="2000" err="1">
                <a:solidFill>
                  <a:schemeClr val="dk1"/>
                </a:solidFill>
                <a:latin typeface="Calibri"/>
                <a:ea typeface="Calibri"/>
                <a:cs typeface="Calibri"/>
              </a:rPr>
              <a:t>visão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prática</a:t>
            </a:r>
            <a:r>
              <a:rPr lang="en-US" sz="2000">
                <a:solidFill>
                  <a:schemeClr val="dk1"/>
                </a:solidFill>
                <a:latin typeface="Calibri"/>
                <a:ea typeface="Calibri"/>
                <a:cs typeface="Calibri"/>
              </a:rPr>
              <a:t> -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revisada</a:t>
            </a:r>
            <a:r>
              <a:rPr lang="en-US" sz="2000">
                <a:solidFill>
                  <a:schemeClr val="dk1"/>
                </a:solidFill>
                <a:latin typeface="Calibri"/>
                <a:ea typeface="Calibri"/>
                <a:cs typeface="Calibri"/>
              </a:rPr>
              <a:t> e </a:t>
            </a:r>
            <a:r>
              <a:rPr lang="en-US" sz="2000" err="1">
                <a:solidFill>
                  <a:schemeClr val="dk1"/>
                </a:solidFill>
                <a:latin typeface="Calibri"/>
                <a:ea typeface="Calibri"/>
                <a:cs typeface="Calibri"/>
              </a:rPr>
              <a:t>ampliada</a:t>
            </a:r>
            <a:r>
              <a:rPr lang="en-US" sz="2000">
                <a:solidFill>
                  <a:schemeClr val="dk1"/>
                </a:solidFill>
                <a:latin typeface="Calibri"/>
                <a:ea typeface="Calibri"/>
                <a:cs typeface="Calibri"/>
              </a:rPr>
              <a:t> - Machado 17°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Saraiva</a:t>
            </a: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361</a:t>
            </a:fld>
            <a:r>
              <a:rPr lang="en-US"/>
              <a:t>]</a:t>
            </a:r>
            <a:endParaRPr/>
          </a:p>
        </p:txBody>
      </p:sp>
      <p:pic>
        <p:nvPicPr>
          <p:cNvPr id="2" name="Imagem 2">
            <a:extLst>
              <a:ext uri="{FF2B5EF4-FFF2-40B4-BE49-F238E27FC236}">
                <a16:creationId xmlns:a16="http://schemas.microsoft.com/office/drawing/2014/main" id="{CC3BF32F-0D25-493C-1EAE-C7E4B2A97BF7}"/>
              </a:ext>
            </a:extLst>
          </p:cNvPr>
          <p:cNvPicPr>
            <a:picLocks noChangeAspect="1"/>
          </p:cNvPicPr>
          <p:nvPr/>
        </p:nvPicPr>
        <p:blipFill>
          <a:blip r:embed="rId3"/>
          <a:stretch>
            <a:fillRect/>
          </a:stretch>
        </p:blipFill>
        <p:spPr>
          <a:xfrm>
            <a:off x="7345212" y="3592182"/>
            <a:ext cx="1300793" cy="1549881"/>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buChar char="•"/>
            </a:pPr>
            <a:endParaRPr lang="en-US">
              <a:solidFill>
                <a:schemeClr val="dk1"/>
              </a:solidFill>
              <a:ea typeface="Calibri"/>
            </a:endParaRPr>
          </a:p>
          <a:p>
            <a:pPr algn="ctr"/>
            <a:r>
              <a:rPr lang="en-US" sz="2000">
                <a:latin typeface="Calibri"/>
                <a:ea typeface="Calibri"/>
                <a:hlinkClick r:id="rId3"/>
              </a:rPr>
              <a:t>https://www.ime.usp.br/~andrers/aulas/bd2005-1/aula3</a:t>
            </a:r>
            <a:endParaRPr lang="en-US">
              <a:latin typeface="Calibri"/>
            </a:endParaRPr>
          </a:p>
          <a:p>
            <a:pPr algn="ctr"/>
            <a:r>
              <a:rPr lang="en-US" sz="2000">
                <a:latin typeface="Calibri"/>
                <a:ea typeface="Calibri"/>
                <a:hlinkClick r:id="rId4"/>
              </a:rPr>
              <a:t>https://www.devmedia.com.br/a-historia-dos-banco-de-dados/1678</a:t>
            </a:r>
            <a:endParaRPr lang="en-US">
              <a:latin typeface="Calibri"/>
            </a:endParaRPr>
          </a:p>
          <a:p>
            <a:pPr algn="ctr"/>
            <a:r>
              <a:rPr lang="en-US" sz="2000">
                <a:latin typeface="Calibri"/>
                <a:ea typeface="Calibri"/>
                <a:hlinkClick r:id="rId5"/>
              </a:rPr>
              <a:t>https://db-engines.com/en/ranking</a:t>
            </a:r>
            <a:endParaRPr lang="en-US">
              <a:latin typeface="Calibri"/>
            </a:endParaRPr>
          </a:p>
          <a:p>
            <a:pPr algn="ctr"/>
            <a:r>
              <a:rPr lang="en-US" sz="2000">
                <a:latin typeface="Calibri"/>
                <a:ea typeface="Calibri"/>
                <a:hlinkClick r:id="rId6"/>
              </a:rPr>
              <a:t>https://www.opservices.com.br/banco-de-dados/</a:t>
            </a:r>
            <a:endParaRPr lang="en-US">
              <a:ea typeface="Calibri"/>
            </a:endParaRPr>
          </a:p>
          <a:p>
            <a:pPr algn="ctr"/>
            <a:r>
              <a:rPr lang="en-US" sz="2000">
                <a:latin typeface="Calibri"/>
                <a:ea typeface="Calibri"/>
                <a:hlinkClick r:id="rId7"/>
              </a:rPr>
              <a:t>https://www.quora.com/What-is-a-canned-transaction</a:t>
            </a:r>
            <a:endParaRPr lang="en-US">
              <a:latin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362</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7755748A-97E0-4E32-4FA8-677362E35FB7}"/>
              </a:ext>
            </a:extLst>
          </p:cNvPr>
          <p:cNvPicPr>
            <a:picLocks noChangeAspect="1"/>
          </p:cNvPicPr>
          <p:nvPr/>
        </p:nvPicPr>
        <p:blipFill>
          <a:blip r:embed="rId8"/>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1193258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2000">
                <a:latin typeface="Calibri"/>
                <a:ea typeface="Calibri"/>
                <a:hlinkClick r:id="rId3"/>
              </a:rPr>
              <a:t>https://www.geeksforgeeks.org/impedance-mismatch-in-dbms/#:~:text=Impedance%20mismatch%20is%20the%20term,Attributes%20and%20their%20data%20types</a:t>
            </a:r>
            <a:endParaRPr lang="en-US" sz="2000">
              <a:latin typeface="Calibri"/>
            </a:endParaRPr>
          </a:p>
          <a:p>
            <a:pPr algn="ctr">
              <a:spcBef>
                <a:spcPts val="1800"/>
              </a:spcBef>
            </a:pPr>
            <a:r>
              <a:rPr lang="en-US" sz="2000">
                <a:latin typeface="Calibri"/>
                <a:ea typeface="Calibri"/>
                <a:hlinkClick r:id="rId4"/>
              </a:rPr>
              <a:t>https://www.oreilly.com/library/view/mysql-reference-manual/0596002653/ch03s05.html</a:t>
            </a:r>
            <a:endParaRPr lang="en-US">
              <a:latin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363</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6ED6048F-C22B-0EE0-BD0E-14EA45E7C004}"/>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28917953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1800">
                <a:latin typeface="Calibri"/>
                <a:ea typeface="Calibri"/>
                <a:hlinkClick r:id="rId3"/>
              </a:rPr>
              <a:t>https://docs.oracle.com/pt-br/solutions/deploy-lustre-fs/index.html#:~:text=Lustre%20%C3%A9%20um%20sistema%20de,do%20Linux%20e%20do%20cluster</a:t>
            </a:r>
            <a:r>
              <a:rPr lang="en-US" sz="1800">
                <a:latin typeface="Calibri"/>
                <a:ea typeface="Calibri"/>
              </a:rPr>
              <a:t>.</a:t>
            </a:r>
            <a:endParaRPr lang="en-US" sz="1800">
              <a:latin typeface="Calibri"/>
            </a:endParaRPr>
          </a:p>
          <a:p>
            <a:pPr algn="ctr"/>
            <a:r>
              <a:rPr lang="en-US" sz="1800">
                <a:latin typeface="Calibri"/>
                <a:ea typeface="Calibri"/>
                <a:hlinkClick r:id="rId4"/>
              </a:rPr>
              <a:t>https://stackoverflow.com/questions/1075074/opinions-on-netcdf-vs-hdf5-for-storing-scientific-data#:~:text=NetCDF%2C%20starting%20with%20version%204.0,a%20much%20wider%20tool%20base</a:t>
            </a:r>
            <a:endParaRPr lang="en-US" sz="1800">
              <a:latin typeface="Calibri"/>
            </a:endParaRPr>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364</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49C49B25-13AE-ABAB-07CA-4FCAE5F5AB6C}"/>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07481436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https://www.quora.com/What-are-all-the-DBMS-that-are-being-used-by-Google-Facebook-and-Twitter-1</a:t>
            </a:r>
            <a:endParaRPr lang="en-US">
              <a:latin typeface="Calibri"/>
            </a:endParaRPr>
          </a:p>
          <a:p>
            <a:pPr algn="ctr"/>
            <a:r>
              <a:rPr lang="en-US" sz="1800">
                <a:latin typeface="Calibri"/>
                <a:ea typeface="Calibri"/>
                <a:hlinkClick r:id="rId4"/>
              </a:rPr>
              <a:t>https://introbigdata.org/</a:t>
            </a:r>
            <a:endParaRPr lang="en-US">
              <a:latin typeface="Calibri"/>
            </a:endParaRPr>
          </a:p>
          <a:p>
            <a:pPr algn="ctr"/>
            <a:r>
              <a:rPr lang="en-US" sz="1800">
                <a:latin typeface="Calibri"/>
                <a:ea typeface="Calibri"/>
                <a:hlinkClick r:id="rId5"/>
              </a:rPr>
              <a:t>https://www.mongodb.com/big-data-explained/examples</a:t>
            </a:r>
            <a:endParaRPr lang="en-US">
              <a:latin typeface="Calibri"/>
            </a:endParaRPr>
          </a:p>
          <a:p>
            <a:pPr algn="ctr"/>
            <a:r>
              <a:rPr lang="en-US" sz="1800">
                <a:latin typeface="Calibri"/>
                <a:ea typeface="Calibri"/>
                <a:hlinkClick r:id="rId6"/>
              </a:rPr>
              <a:t>https://intellipaat.com/blog/10-big-data-examples-application-of-big-data-in-real-life/</a:t>
            </a:r>
            <a:endParaRPr lang="en-US">
              <a:latin typeface="Calibri"/>
            </a:endParaRPr>
          </a:p>
          <a:p>
            <a:pPr algn="ctr"/>
            <a:r>
              <a:rPr lang="en-US" sz="1800">
                <a:latin typeface="Calibri"/>
                <a:ea typeface="Calibri"/>
                <a:hlinkClick r:id="rId7"/>
              </a:rPr>
              <a:t>https://instagram-engineering.com/instagration-pt-2-scaling-our-infrastructure-to-multiple-data-centers-5745cbad7834</a:t>
            </a:r>
            <a:endParaRPr lang="en-US">
              <a:latin typeface="Calibri"/>
            </a:endParaRPr>
          </a:p>
          <a:p>
            <a:pPr algn="ctr"/>
            <a:endParaRPr lang="en-US" sz="1800"/>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365</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8"/>
          <a:stretch>
            <a:fillRect/>
          </a:stretch>
        </p:blipFill>
        <p:spPr>
          <a:xfrm>
            <a:off x="7448909" y="4358694"/>
            <a:ext cx="1179664" cy="696189"/>
          </a:xfrm>
          <a:prstGeom prst="rect">
            <a:avLst/>
          </a:prstGeom>
        </p:spPr>
      </p:pic>
    </p:spTree>
    <p:extLst>
      <p:ext uri="{BB962C8B-B14F-4D97-AF65-F5344CB8AC3E}">
        <p14:creationId xmlns:p14="http://schemas.microsoft.com/office/powerpoint/2010/main" val="50061043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https://blog.twitter.com/engineering/en_us/topics/infrastructure/2017/the-infrastructure-behind-twitter-scale#:~:text=Twitter%20was%20built%20on%20MySQL,eventually%20many%20large%20database%20clusters</a:t>
            </a:r>
            <a:r>
              <a:rPr lang="en-US" sz="1800">
                <a:latin typeface="Calibri"/>
                <a:ea typeface="Calibri"/>
              </a:rPr>
              <a:t>.</a:t>
            </a:r>
            <a:endParaRPr lang="en-US">
              <a:latin typeface="Calibri"/>
            </a:endParaRPr>
          </a:p>
          <a:p>
            <a:pPr algn="ctr"/>
            <a:r>
              <a:rPr lang="en-US" sz="1800">
                <a:latin typeface="Calibri"/>
                <a:ea typeface="Calibri"/>
                <a:hlinkClick r:id="rId4"/>
              </a:rPr>
              <a:t>https://www.mysql.com/customers/view/?id=757</a:t>
            </a:r>
            <a:endParaRPr lang="en-US">
              <a:latin typeface="Calibri"/>
            </a:endParaRPr>
          </a:p>
          <a:p>
            <a:pPr algn="ctr"/>
            <a:r>
              <a:rPr lang="en-US" sz="1800">
                <a:latin typeface="Calibri"/>
                <a:ea typeface="Calibri"/>
                <a:hlinkClick r:id="rId5"/>
              </a:rPr>
              <a:t>https://engineering.linkedin.com/espresso/introducing-espresso-linkedins-hot-new-distributed-document-store#:~:text=To%20meet%20the%20needs%20of,both%20serving%20different%20use%20cases</a:t>
            </a:r>
            <a:endParaRPr lang="en-US" sz="1800">
              <a:latin typeface="Calibri"/>
            </a:endParaRPr>
          </a:p>
          <a:p>
            <a:pPr>
              <a:spcBef>
                <a:spcPts val="1800"/>
              </a:spcBef>
            </a:pPr>
            <a:endParaRPr lang="en-US" sz="2000">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366</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6"/>
          <a:stretch>
            <a:fillRect/>
          </a:stretch>
        </p:blipFill>
        <p:spPr>
          <a:xfrm>
            <a:off x="7438126" y="4358694"/>
            <a:ext cx="1190447" cy="696189"/>
          </a:xfrm>
          <a:prstGeom prst="rect">
            <a:avLst/>
          </a:prstGeom>
        </p:spPr>
      </p:pic>
    </p:spTree>
    <p:extLst>
      <p:ext uri="{BB962C8B-B14F-4D97-AF65-F5344CB8AC3E}">
        <p14:creationId xmlns:p14="http://schemas.microsoft.com/office/powerpoint/2010/main" val="41671502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781B5B6-5A89-31A5-19E0-7C890914AA6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367</a:t>
            </a:fld>
            <a:r>
              <a:rPr lang="en-US"/>
              <a:t>]</a:t>
            </a:r>
            <a:endParaRPr/>
          </a:p>
        </p:txBody>
      </p:sp>
      <p:sp>
        <p:nvSpPr>
          <p:cNvPr id="6" name="Google Shape;232;g116d3f5ae16_1_0">
            <a:extLst>
              <a:ext uri="{FF2B5EF4-FFF2-40B4-BE49-F238E27FC236}">
                <a16:creationId xmlns:a16="http://schemas.microsoft.com/office/drawing/2014/main" id="{A562A4B7-FB58-17F3-4DB9-2E22B5392BD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r>
              <a:rPr lang="en-US" sz="4000" b="1">
                <a:solidFill>
                  <a:srgbClr val="EA4E60"/>
                </a:solidFill>
                <a:latin typeface="Century Gothic"/>
              </a:rPr>
              <a:t> textual</a:t>
            </a:r>
          </a:p>
        </p:txBody>
      </p:sp>
      <p:sp>
        <p:nvSpPr>
          <p:cNvPr id="8" name="Retângulo: Cantos Arredondados 7">
            <a:extLst>
              <a:ext uri="{FF2B5EF4-FFF2-40B4-BE49-F238E27FC236}">
                <a16:creationId xmlns:a16="http://schemas.microsoft.com/office/drawing/2014/main" id="{03898301-C1E2-87DE-33E6-AF7F6EAB3D45}"/>
              </a:ext>
            </a:extLst>
          </p:cNvPr>
          <p:cNvSpPr/>
          <p:nvPr/>
        </p:nvSpPr>
        <p:spPr>
          <a:xfrm>
            <a:off x="611715" y="2230964"/>
            <a:ext cx="2116666" cy="1830916"/>
          </a:xfrm>
          <a:prstGeom prst="roundRect">
            <a:avLst/>
          </a:prstGeom>
          <a:solidFill>
            <a:srgbClr val="EA4E60"/>
          </a:solidFill>
          <a:ln/>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solidFill>
                  <a:srgbClr val="D8D8D8"/>
                </a:solidFill>
                <a:latin typeface="Calibri"/>
                <a:ea typeface="Calibri"/>
                <a:cs typeface="Calibri"/>
              </a:rPr>
              <a:t>Defina!</a:t>
            </a:r>
          </a:p>
        </p:txBody>
      </p:sp>
      <p:sp>
        <p:nvSpPr>
          <p:cNvPr id="10" name="Google Shape;231;g116d3f5ae16_1_0">
            <a:extLst>
              <a:ext uri="{FF2B5EF4-FFF2-40B4-BE49-F238E27FC236}">
                <a16:creationId xmlns:a16="http://schemas.microsoft.com/office/drawing/2014/main" id="{C47DEF0D-F74A-F5BD-9630-29EEB4BCA94C}"/>
              </a:ext>
            </a:extLst>
          </p:cNvPr>
          <p:cNvSpPr txBox="1"/>
          <p:nvPr/>
        </p:nvSpPr>
        <p:spPr>
          <a:xfrm>
            <a:off x="3264275" y="1724466"/>
            <a:ext cx="5222900" cy="284028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a:solidFill>
                  <a:srgbClr val="040A24"/>
                </a:solidFill>
                <a:latin typeface="Calibri"/>
                <a:cs typeface="Calibri"/>
              </a:rPr>
              <a:t>Dados e banco de dados</a:t>
            </a:r>
            <a:endParaRPr lang="pt-BR"/>
          </a:p>
          <a:p>
            <a:pPr marL="342900" indent="-342900" algn="just">
              <a:lnSpc>
                <a:spcPct val="114999"/>
              </a:lnSpc>
              <a:spcBef>
                <a:spcPts val="1000"/>
              </a:spcBef>
              <a:buChar char="•"/>
            </a:pPr>
            <a:r>
              <a:rPr lang="en-US" sz="2000">
                <a:solidFill>
                  <a:srgbClr val="040A24"/>
                </a:solidFill>
                <a:latin typeface="Calibri"/>
                <a:cs typeface="Calibri"/>
              </a:rPr>
              <a:t>SGBD, Sistema de Banco de Dados e </a:t>
            </a:r>
            <a:r>
              <a:rPr lang="en-US" sz="2000" err="1">
                <a:solidFill>
                  <a:srgbClr val="040A24"/>
                </a:solidFill>
                <a:latin typeface="Calibri"/>
                <a:cs typeface="Calibri"/>
              </a:rPr>
              <a:t>Catálago</a:t>
            </a:r>
            <a:r>
              <a:rPr lang="en-US" sz="2000">
                <a:solidFill>
                  <a:srgbClr val="040A24"/>
                </a:solidFill>
                <a:latin typeface="Calibri"/>
                <a:cs typeface="Calibri"/>
              </a:rPr>
              <a:t> de BD</a:t>
            </a:r>
          </a:p>
          <a:p>
            <a:pPr marL="342900" indent="-342900" algn="just">
              <a:lnSpc>
                <a:spcPct val="114999"/>
              </a:lnSpc>
              <a:spcBef>
                <a:spcPts val="1000"/>
              </a:spcBef>
              <a:buChar char="•"/>
            </a:pPr>
            <a:r>
              <a:rPr lang="en-US" sz="2000" err="1">
                <a:solidFill>
                  <a:srgbClr val="040A24"/>
                </a:solidFill>
                <a:latin typeface="Calibri"/>
                <a:cs typeface="Calibri"/>
              </a:rPr>
              <a:t>Independência</a:t>
            </a:r>
            <a:r>
              <a:rPr lang="en-US" sz="2000">
                <a:solidFill>
                  <a:srgbClr val="040A24"/>
                </a:solidFill>
                <a:latin typeface="Calibri"/>
                <a:cs typeface="Calibri"/>
              </a:rPr>
              <a:t> program/data, user view</a:t>
            </a:r>
          </a:p>
          <a:p>
            <a:pPr marL="342900" indent="-342900" algn="just">
              <a:lnSpc>
                <a:spcPct val="114999"/>
              </a:lnSpc>
              <a:spcBef>
                <a:spcPts val="1000"/>
              </a:spcBef>
              <a:buChar char="•"/>
            </a:pPr>
            <a:r>
              <a:rPr lang="en-US" sz="2000">
                <a:solidFill>
                  <a:srgbClr val="040A24"/>
                </a:solidFill>
                <a:latin typeface="Calibri"/>
                <a:cs typeface="Calibri"/>
              </a:rPr>
              <a:t>DBA, </a:t>
            </a:r>
            <a:r>
              <a:rPr lang="en-US" sz="2000" err="1">
                <a:solidFill>
                  <a:srgbClr val="040A24"/>
                </a:solidFill>
                <a:latin typeface="Calibri"/>
                <a:cs typeface="Calibri"/>
              </a:rPr>
              <a:t>transações</a:t>
            </a:r>
            <a:r>
              <a:rPr lang="en-US" sz="2000">
                <a:solidFill>
                  <a:srgbClr val="040A24"/>
                </a:solidFill>
                <a:latin typeface="Calibri"/>
                <a:cs typeface="Calibri"/>
              </a:rPr>
              <a:t> canned, </a:t>
            </a:r>
            <a:r>
              <a:rPr lang="en-US" sz="2000" err="1">
                <a:solidFill>
                  <a:srgbClr val="040A24"/>
                </a:solidFill>
                <a:latin typeface="Calibri"/>
                <a:cs typeface="Calibri"/>
              </a:rPr>
              <a:t>metadados</a:t>
            </a:r>
            <a:r>
              <a:rPr lang="en-US" sz="2000">
                <a:solidFill>
                  <a:srgbClr val="040A24"/>
                </a:solidFill>
                <a:latin typeface="Calibri"/>
                <a:cs typeface="Calibri"/>
              </a:rPr>
              <a:t> e </a:t>
            </a:r>
            <a:r>
              <a:rPr lang="en-US" sz="2000" err="1">
                <a:solidFill>
                  <a:srgbClr val="040A24"/>
                </a:solidFill>
                <a:latin typeface="Calibri"/>
                <a:cs typeface="Calibri"/>
              </a:rPr>
              <a:t>aplicação</a:t>
            </a:r>
            <a:r>
              <a:rPr lang="en-US" sz="2000">
                <a:solidFill>
                  <a:srgbClr val="040A24"/>
                </a:solidFill>
                <a:latin typeface="Calibri"/>
                <a:cs typeface="Calibri"/>
              </a:rPr>
              <a:t> de </a:t>
            </a:r>
            <a:r>
              <a:rPr lang="en-US" sz="2000" err="1">
                <a:solidFill>
                  <a:srgbClr val="040A24"/>
                </a:solidFill>
                <a:latin typeface="Calibri"/>
                <a:cs typeface="Calibri"/>
              </a:rPr>
              <a:t>processamento</a:t>
            </a:r>
            <a:r>
              <a:rPr lang="en-US" sz="2000">
                <a:solidFill>
                  <a:srgbClr val="040A24"/>
                </a:solidFill>
                <a:latin typeface="Calibri"/>
                <a:cs typeface="Calibri"/>
              </a:rPr>
              <a:t> de </a:t>
            </a:r>
            <a:r>
              <a:rPr lang="en-US" sz="2000" err="1">
                <a:solidFill>
                  <a:srgbClr val="040A24"/>
                </a:solidFill>
                <a:latin typeface="Calibri"/>
                <a:cs typeface="Calibri"/>
              </a:rPr>
              <a:t>transação</a:t>
            </a:r>
            <a:endParaRPr lang="en-US" sz="2000">
              <a:solidFill>
                <a:srgbClr val="040A24"/>
              </a:solidFill>
              <a:latin typeface="Calibri"/>
              <a:cs typeface="Calibri"/>
            </a:endParaRPr>
          </a:p>
        </p:txBody>
      </p:sp>
    </p:spTree>
    <p:extLst>
      <p:ext uri="{BB962C8B-B14F-4D97-AF65-F5344CB8AC3E}">
        <p14:creationId xmlns:p14="http://schemas.microsoft.com/office/powerpoint/2010/main" val="26107326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4314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37</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
        <p:nvSpPr>
          <p:cNvPr id="4" name="Balão de Fala: Retângulo com Cantos Arredondados 3">
            <a:extLst>
              <a:ext uri="{FF2B5EF4-FFF2-40B4-BE49-F238E27FC236}">
                <a16:creationId xmlns:a16="http://schemas.microsoft.com/office/drawing/2014/main" id="{10655491-D843-1F09-3E1C-96AB4FDD62DA}"/>
              </a:ext>
            </a:extLst>
          </p:cNvPr>
          <p:cNvSpPr/>
          <p:nvPr/>
        </p:nvSpPr>
        <p:spPr>
          <a:xfrm>
            <a:off x="6001828" y="1607661"/>
            <a:ext cx="1779197" cy="431321"/>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SGBD</a:t>
            </a:r>
            <a:endParaRPr lang="pt-BR"/>
          </a:p>
        </p:txBody>
      </p:sp>
      <p:sp>
        <p:nvSpPr>
          <p:cNvPr id="13" name="Balão de Fala: Retângulo com Cantos Arredondados 12">
            <a:extLst>
              <a:ext uri="{FF2B5EF4-FFF2-40B4-BE49-F238E27FC236}">
                <a16:creationId xmlns:a16="http://schemas.microsoft.com/office/drawing/2014/main" id="{B824D8A2-C285-59CD-B9AE-E519BE226A74}"/>
              </a:ext>
            </a:extLst>
          </p:cNvPr>
          <p:cNvSpPr/>
          <p:nvPr/>
        </p:nvSpPr>
        <p:spPr>
          <a:xfrm>
            <a:off x="7036998" y="1219472"/>
            <a:ext cx="1779197" cy="431321"/>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DBMS</a:t>
            </a:r>
            <a:endParaRPr lang="pt-BR"/>
          </a:p>
        </p:txBody>
      </p:sp>
    </p:spTree>
    <p:extLst>
      <p:ext uri="{BB962C8B-B14F-4D97-AF65-F5344CB8AC3E}">
        <p14:creationId xmlns:p14="http://schemas.microsoft.com/office/powerpoint/2010/main" val="16565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38</a:t>
            </a:fld>
            <a:r>
              <a:rPr lang="en-US">
                <a:solidFill>
                  <a:srgbClr val="EA4E60"/>
                </a:solidFill>
              </a:rPr>
              <a:t>]</a:t>
            </a:r>
            <a:endParaRPr>
              <a:solidFill>
                <a:srgbClr val="EA4E60"/>
              </a:solidFill>
            </a:endParaRPr>
          </a:p>
        </p:txBody>
      </p:sp>
      <p:grpSp>
        <p:nvGrpSpPr>
          <p:cNvPr id="6" name="Agrupar 5">
            <a:extLst>
              <a:ext uri="{FF2B5EF4-FFF2-40B4-BE49-F238E27FC236}">
                <a16:creationId xmlns:a16="http://schemas.microsoft.com/office/drawing/2014/main" id="{95650FB1-208D-5546-A270-367A21F73837}"/>
              </a:ext>
            </a:extLst>
          </p:cNvPr>
          <p:cNvGrpSpPr/>
          <p:nvPr/>
        </p:nvGrpSpPr>
        <p:grpSpPr>
          <a:xfrm>
            <a:off x="7090912" y="3300682"/>
            <a:ext cx="1744693" cy="1690778"/>
            <a:chOff x="6864469" y="3451644"/>
            <a:chExt cx="1744693" cy="1690778"/>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3451644"/>
              <a:ext cx="1582947" cy="1604513"/>
            </a:xfrm>
            <a:prstGeom prst="rect">
              <a:avLst/>
            </a:prstGeom>
          </p:spPr>
        </p:pic>
        <p:grpSp>
          <p:nvGrpSpPr>
            <p:cNvPr id="5" name="Agrupar 4">
              <a:extLst>
                <a:ext uri="{FF2B5EF4-FFF2-40B4-BE49-F238E27FC236}">
                  <a16:creationId xmlns:a16="http://schemas.microsoft.com/office/drawing/2014/main" id="{14D1C306-78A7-D06E-E897-489BF6363D35}"/>
                </a:ext>
              </a:extLst>
            </p:cNvPr>
            <p:cNvGrpSpPr/>
            <p:nvPr/>
          </p:nvGrpSpPr>
          <p:grpSpPr>
            <a:xfrm>
              <a:off x="6864469" y="3861398"/>
              <a:ext cx="1076146" cy="1281024"/>
              <a:chOff x="6627243" y="3645738"/>
              <a:chExt cx="1076146" cy="1281024"/>
            </a:xfrm>
          </p:grpSpPr>
          <p:pic>
            <p:nvPicPr>
              <p:cNvPr id="3" name="Gráfico 3" descr="Engrenagens com preenchimento sólido">
                <a:extLst>
                  <a:ext uri="{FF2B5EF4-FFF2-40B4-BE49-F238E27FC236}">
                    <a16:creationId xmlns:a16="http://schemas.microsoft.com/office/drawing/2014/main" id="{E3E79248-B25B-0E4B-E38B-1297FDEA1F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40000">
                <a:off x="6788989" y="4012362"/>
                <a:ext cx="914400" cy="914400"/>
              </a:xfrm>
              <a:prstGeom prst="rect">
                <a:avLst/>
              </a:prstGeom>
            </p:spPr>
          </p:pic>
          <p:pic>
            <p:nvPicPr>
              <p:cNvPr id="4" name="Gráfico 4" descr="Engrenagem única com preenchimento sólido">
                <a:extLst>
                  <a:ext uri="{FF2B5EF4-FFF2-40B4-BE49-F238E27FC236}">
                    <a16:creationId xmlns:a16="http://schemas.microsoft.com/office/drawing/2014/main" id="{61D2D7AD-24BC-CE44-6926-6180B40F39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7243" y="3645738"/>
                <a:ext cx="795787" cy="785004"/>
              </a:xfrm>
              <a:prstGeom prst="rect">
                <a:avLst/>
              </a:prstGeom>
            </p:spPr>
          </p:pic>
        </p:grpSp>
      </p:grpSp>
    </p:spTree>
    <p:extLst>
      <p:ext uri="{BB962C8B-B14F-4D97-AF65-F5344CB8AC3E}">
        <p14:creationId xmlns:p14="http://schemas.microsoft.com/office/powerpoint/2010/main" val="841763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39</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486909" y="2005942"/>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484119" y="148104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sz="1800">
                <a:latin typeface="Calibri"/>
                <a:ea typeface="Calibri"/>
                <a:cs typeface="Arial"/>
              </a:rPr>
              <a:t>Tipo de dados</a:t>
            </a:r>
            <a:endParaRPr lang="pt-BR" sz="1800">
              <a:latin typeface="Calibri"/>
              <a:ea typeface="Calibri"/>
              <a:cs typeface="Calibri"/>
            </a:endParaRPr>
          </a:p>
        </p:txBody>
      </p:sp>
      <p:sp>
        <p:nvSpPr>
          <p:cNvPr id="17" name="Retângulo: Cantos Arredondados 16">
            <a:extLst>
              <a:ext uri="{FF2B5EF4-FFF2-40B4-BE49-F238E27FC236}">
                <a16:creationId xmlns:a16="http://schemas.microsoft.com/office/drawing/2014/main" id="{8122AB26-2F54-0FCB-AE12-8FAA8EBF67C1}"/>
              </a:ext>
            </a:extLst>
          </p:cNvPr>
          <p:cNvSpPr/>
          <p:nvPr/>
        </p:nvSpPr>
        <p:spPr>
          <a:xfrm>
            <a:off x="5670251" y="2570132"/>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Estrutura</a:t>
            </a:r>
            <a:endParaRPr lang="pt-BR"/>
          </a:p>
        </p:txBody>
      </p:sp>
      <p:sp>
        <p:nvSpPr>
          <p:cNvPr id="18" name="Retângulo: Cantos Arredondados 17">
            <a:extLst>
              <a:ext uri="{FF2B5EF4-FFF2-40B4-BE49-F238E27FC236}">
                <a16:creationId xmlns:a16="http://schemas.microsoft.com/office/drawing/2014/main" id="{DAE4A59B-99E7-4023-0796-CBBB884391E4}"/>
              </a:ext>
            </a:extLst>
          </p:cNvPr>
          <p:cNvSpPr/>
          <p:nvPr/>
        </p:nvSpPr>
        <p:spPr>
          <a:xfrm>
            <a:off x="4192977" y="3378858"/>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err="1">
                <a:latin typeface="Calibri"/>
                <a:ea typeface="Calibri"/>
                <a:cs typeface="Arial"/>
              </a:rPr>
              <a:t>Constrains</a:t>
            </a:r>
            <a:endParaRPr lang="pt-BR" sz="1800" err="1">
              <a:latin typeface="Calibri"/>
              <a:ea typeface="Calibri"/>
              <a:cs typeface="Calibri"/>
            </a:endParaRPr>
          </a:p>
        </p:txBody>
      </p:sp>
    </p:spTree>
    <p:extLst>
      <p:ext uri="{BB962C8B-B14F-4D97-AF65-F5344CB8AC3E}">
        <p14:creationId xmlns:p14="http://schemas.microsoft.com/office/powerpoint/2010/main" val="188939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
        <p:cNvGrpSpPr/>
        <p:nvPr/>
      </p:nvGrpSpPr>
      <p:grpSpPr>
        <a:xfrm>
          <a:off x="0" y="0"/>
          <a:ext cx="0" cy="0"/>
          <a:chOff x="0" y="0"/>
          <a:chExt cx="0" cy="0"/>
        </a:xfrm>
      </p:grpSpPr>
      <p:pic>
        <p:nvPicPr>
          <p:cNvPr id="18" name="Imagem 17" descr="Desenho de personagem de desenho animado&#10;&#10;Descrição gerada automaticamente">
            <a:extLst>
              <a:ext uri="{FF2B5EF4-FFF2-40B4-BE49-F238E27FC236}">
                <a16:creationId xmlns:a16="http://schemas.microsoft.com/office/drawing/2014/main" id="{21260D3A-E62A-43E1-89D1-0050FF3A355F}"/>
              </a:ext>
            </a:extLst>
          </p:cNvPr>
          <p:cNvPicPr>
            <a:picLocks noChangeAspect="1"/>
          </p:cNvPicPr>
          <p:nvPr/>
        </p:nvPicPr>
        <p:blipFill>
          <a:blip r:embed="rId3"/>
          <a:stretch>
            <a:fillRect/>
          </a:stretch>
        </p:blipFill>
        <p:spPr>
          <a:xfrm>
            <a:off x="307398" y="1731818"/>
            <a:ext cx="1255568" cy="1461655"/>
          </a:xfrm>
          <a:prstGeom prst="rect">
            <a:avLst/>
          </a:prstGeom>
        </p:spPr>
      </p:pic>
      <p:pic>
        <p:nvPicPr>
          <p:cNvPr id="19" name="Imagem 18" descr="Logotipo, nome da empresa&#10;&#10;Descrição gerada automaticamente">
            <a:extLst>
              <a:ext uri="{FF2B5EF4-FFF2-40B4-BE49-F238E27FC236}">
                <a16:creationId xmlns:a16="http://schemas.microsoft.com/office/drawing/2014/main" id="{ECFF88DE-56CF-47CF-AD40-1A9CACA12100}"/>
              </a:ext>
            </a:extLst>
          </p:cNvPr>
          <p:cNvPicPr>
            <a:picLocks noChangeAspect="1"/>
          </p:cNvPicPr>
          <p:nvPr/>
        </p:nvPicPr>
        <p:blipFill>
          <a:blip r:embed="rId4"/>
          <a:stretch>
            <a:fillRect/>
          </a:stretch>
        </p:blipFill>
        <p:spPr>
          <a:xfrm>
            <a:off x="3896591" y="3888477"/>
            <a:ext cx="2171700" cy="857892"/>
          </a:xfrm>
          <a:prstGeom prst="rect">
            <a:avLst/>
          </a:prstGeom>
        </p:spPr>
      </p:pic>
      <p:pic>
        <p:nvPicPr>
          <p:cNvPr id="20" name="Imagem 19" descr="Logotipo, nome da empresa&#10;&#10;Descrição gerada automaticamente">
            <a:extLst>
              <a:ext uri="{FF2B5EF4-FFF2-40B4-BE49-F238E27FC236}">
                <a16:creationId xmlns:a16="http://schemas.microsoft.com/office/drawing/2014/main" id="{69056B52-D7B9-4C5C-85E8-280E7693AE7D}"/>
              </a:ext>
            </a:extLst>
          </p:cNvPr>
          <p:cNvPicPr>
            <a:picLocks noChangeAspect="1"/>
          </p:cNvPicPr>
          <p:nvPr/>
        </p:nvPicPr>
        <p:blipFill>
          <a:blip r:embed="rId5"/>
          <a:stretch>
            <a:fillRect/>
          </a:stretch>
        </p:blipFill>
        <p:spPr>
          <a:xfrm>
            <a:off x="2576947" y="1917483"/>
            <a:ext cx="2566555" cy="1464401"/>
          </a:xfrm>
          <a:prstGeom prst="rect">
            <a:avLst/>
          </a:prstGeom>
        </p:spPr>
      </p:pic>
      <p:pic>
        <p:nvPicPr>
          <p:cNvPr id="21" name="Imagem 20" descr="Ícone&#10;&#10;Descrição gerada automaticamente">
            <a:extLst>
              <a:ext uri="{FF2B5EF4-FFF2-40B4-BE49-F238E27FC236}">
                <a16:creationId xmlns:a16="http://schemas.microsoft.com/office/drawing/2014/main" id="{489E62D7-3CC1-450D-A1F0-D33E4EE633F5}"/>
              </a:ext>
            </a:extLst>
          </p:cNvPr>
          <p:cNvPicPr>
            <a:picLocks noChangeAspect="1"/>
          </p:cNvPicPr>
          <p:nvPr/>
        </p:nvPicPr>
        <p:blipFill>
          <a:blip r:embed="rId6"/>
          <a:stretch>
            <a:fillRect/>
          </a:stretch>
        </p:blipFill>
        <p:spPr>
          <a:xfrm>
            <a:off x="4738255" y="1381990"/>
            <a:ext cx="904010" cy="1018311"/>
          </a:xfrm>
          <a:prstGeom prst="rect">
            <a:avLst/>
          </a:prstGeom>
        </p:spPr>
      </p:pic>
      <p:pic>
        <p:nvPicPr>
          <p:cNvPr id="22" name="Imagem 21" descr="Logotipo, nome da empresa&#10;&#10;Descrição gerada automaticamente">
            <a:extLst>
              <a:ext uri="{FF2B5EF4-FFF2-40B4-BE49-F238E27FC236}">
                <a16:creationId xmlns:a16="http://schemas.microsoft.com/office/drawing/2014/main" id="{189439CC-7D18-4333-ACE3-5F1A909C40A3}"/>
              </a:ext>
            </a:extLst>
          </p:cNvPr>
          <p:cNvPicPr>
            <a:picLocks noChangeAspect="1"/>
          </p:cNvPicPr>
          <p:nvPr/>
        </p:nvPicPr>
        <p:blipFill>
          <a:blip r:embed="rId7"/>
          <a:stretch>
            <a:fillRect/>
          </a:stretch>
        </p:blipFill>
        <p:spPr>
          <a:xfrm>
            <a:off x="6670964" y="3870729"/>
            <a:ext cx="2265219" cy="893386"/>
          </a:xfrm>
          <a:prstGeom prst="rect">
            <a:avLst/>
          </a:prstGeom>
        </p:spPr>
      </p:pic>
      <p:pic>
        <p:nvPicPr>
          <p:cNvPr id="23" name="Imagem 22" descr="Diagrama&#10;&#10;Descrição gerada automaticamente">
            <a:extLst>
              <a:ext uri="{FF2B5EF4-FFF2-40B4-BE49-F238E27FC236}">
                <a16:creationId xmlns:a16="http://schemas.microsoft.com/office/drawing/2014/main" id="{B5B9A8A2-E60D-4324-A95B-C016241163CC}"/>
              </a:ext>
            </a:extLst>
          </p:cNvPr>
          <p:cNvPicPr>
            <a:picLocks noChangeAspect="1"/>
          </p:cNvPicPr>
          <p:nvPr/>
        </p:nvPicPr>
        <p:blipFill rotWithShape="1">
          <a:blip r:embed="rId8"/>
          <a:srcRect l="12903" t="71429" r="538" b="4170"/>
          <a:stretch/>
        </p:blipFill>
        <p:spPr>
          <a:xfrm>
            <a:off x="6064396" y="948171"/>
            <a:ext cx="2876034" cy="1079684"/>
          </a:xfrm>
          <a:prstGeom prst="rect">
            <a:avLst/>
          </a:prstGeom>
        </p:spPr>
      </p:pic>
      <p:pic>
        <p:nvPicPr>
          <p:cNvPr id="24" name="Imagem 23" descr="Interface gráfica do usuário, Logotipo&#10;&#10;Descrição gerada automaticamente">
            <a:extLst>
              <a:ext uri="{FF2B5EF4-FFF2-40B4-BE49-F238E27FC236}">
                <a16:creationId xmlns:a16="http://schemas.microsoft.com/office/drawing/2014/main" id="{37D085D0-9A09-4C9D-AE53-DD804E9BECF1}"/>
              </a:ext>
            </a:extLst>
          </p:cNvPr>
          <p:cNvPicPr>
            <a:picLocks noChangeAspect="1"/>
          </p:cNvPicPr>
          <p:nvPr/>
        </p:nvPicPr>
        <p:blipFill>
          <a:blip r:embed="rId9"/>
          <a:stretch>
            <a:fillRect/>
          </a:stretch>
        </p:blipFill>
        <p:spPr>
          <a:xfrm>
            <a:off x="5340930" y="2555228"/>
            <a:ext cx="2743200" cy="1259174"/>
          </a:xfrm>
          <a:prstGeom prst="rect">
            <a:avLst/>
          </a:prstGeom>
        </p:spPr>
      </p:pic>
      <p:pic>
        <p:nvPicPr>
          <p:cNvPr id="25" name="Imagem 24" descr="Logotipo&#10;&#10;Descrição gerada automaticamente">
            <a:extLst>
              <a:ext uri="{FF2B5EF4-FFF2-40B4-BE49-F238E27FC236}">
                <a16:creationId xmlns:a16="http://schemas.microsoft.com/office/drawing/2014/main" id="{7D7B3F57-3A66-473F-ADDF-396404E6BEFA}"/>
              </a:ext>
            </a:extLst>
          </p:cNvPr>
          <p:cNvPicPr>
            <a:picLocks noChangeAspect="1"/>
          </p:cNvPicPr>
          <p:nvPr/>
        </p:nvPicPr>
        <p:blipFill rotWithShape="1">
          <a:blip r:embed="rId10"/>
          <a:srcRect l="26081" t="3279" r="37248" b="-2287"/>
          <a:stretch/>
        </p:blipFill>
        <p:spPr>
          <a:xfrm>
            <a:off x="477981" y="3352316"/>
            <a:ext cx="3619883" cy="857802"/>
          </a:xfrm>
          <a:prstGeom prst="rect">
            <a:avLst/>
          </a:prstGeom>
        </p:spPr>
      </p:pic>
      <p:pic>
        <p:nvPicPr>
          <p:cNvPr id="26" name="Imagem 25" descr="Desenho de bandeira&#10;&#10;Descrição gerada automaticamente">
            <a:extLst>
              <a:ext uri="{FF2B5EF4-FFF2-40B4-BE49-F238E27FC236}">
                <a16:creationId xmlns:a16="http://schemas.microsoft.com/office/drawing/2014/main" id="{3633595D-9D06-4E5E-9DF7-8EAFADAA16E1}"/>
              </a:ext>
            </a:extLst>
          </p:cNvPr>
          <p:cNvPicPr>
            <a:picLocks noChangeAspect="1"/>
          </p:cNvPicPr>
          <p:nvPr/>
        </p:nvPicPr>
        <p:blipFill>
          <a:blip r:embed="rId11"/>
          <a:stretch>
            <a:fillRect/>
          </a:stretch>
        </p:blipFill>
        <p:spPr>
          <a:xfrm>
            <a:off x="311727" y="4311411"/>
            <a:ext cx="2296391" cy="635478"/>
          </a:xfrm>
          <a:prstGeom prst="rect">
            <a:avLst/>
          </a:prstGeom>
        </p:spPr>
      </p:pic>
      <p:pic>
        <p:nvPicPr>
          <p:cNvPr id="27" name="Imagem 26" descr="Diagrama&#10;&#10;Descrição gerada automaticamente">
            <a:extLst>
              <a:ext uri="{FF2B5EF4-FFF2-40B4-BE49-F238E27FC236}">
                <a16:creationId xmlns:a16="http://schemas.microsoft.com/office/drawing/2014/main" id="{5F205D93-F11B-4ED1-99AB-8788B3C91339}"/>
              </a:ext>
            </a:extLst>
          </p:cNvPr>
          <p:cNvPicPr>
            <a:picLocks noChangeAspect="1"/>
          </p:cNvPicPr>
          <p:nvPr/>
        </p:nvPicPr>
        <p:blipFill rotWithShape="1">
          <a:blip r:embed="rId12"/>
          <a:srcRect l="14962" t="1307" r="25379" b="-881"/>
          <a:stretch/>
        </p:blipFill>
        <p:spPr>
          <a:xfrm>
            <a:off x="1459923" y="1384589"/>
            <a:ext cx="1304063" cy="1223391"/>
          </a:xfrm>
          <a:prstGeom prst="rect">
            <a:avLst/>
          </a:prstGeom>
        </p:spPr>
      </p:pic>
      <p:sp>
        <p:nvSpPr>
          <p:cNvPr id="2" name="Google Shape;161;g109ffa863cd_0_0">
            <a:extLst>
              <a:ext uri="{FF2B5EF4-FFF2-40B4-BE49-F238E27FC236}">
                <a16:creationId xmlns:a16="http://schemas.microsoft.com/office/drawing/2014/main" id="{9CF0785F-B5C5-436E-B376-B14E143A8727}"/>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702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40</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713352" y="2566659"/>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559600"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Inserção de dados</a:t>
            </a:r>
            <a:endParaRPr lang="pt-BR"/>
          </a:p>
        </p:txBody>
      </p:sp>
      <p:pic>
        <p:nvPicPr>
          <p:cNvPr id="2" name="Imagem 4" descr="Aplicativo&#10;&#10;Descrição gerada automaticamente">
            <a:extLst>
              <a:ext uri="{FF2B5EF4-FFF2-40B4-BE49-F238E27FC236}">
                <a16:creationId xmlns:a16="http://schemas.microsoft.com/office/drawing/2014/main" id="{654D27C0-86ED-DC44-5F75-20B2C42B42A2}"/>
              </a:ext>
            </a:extLst>
          </p:cNvPr>
          <p:cNvPicPr>
            <a:picLocks noChangeAspect="1"/>
          </p:cNvPicPr>
          <p:nvPr/>
        </p:nvPicPr>
        <p:blipFill rotWithShape="1">
          <a:blip r:embed="rId3"/>
          <a:srcRect r="54118" b="694"/>
          <a:stretch/>
        </p:blipFill>
        <p:spPr>
          <a:xfrm rot="18540000">
            <a:off x="5475618" y="2954008"/>
            <a:ext cx="978289" cy="1176497"/>
          </a:xfrm>
          <a:prstGeom prst="rect">
            <a:avLst/>
          </a:prstGeom>
        </p:spPr>
      </p:pic>
      <p:pic>
        <p:nvPicPr>
          <p:cNvPr id="3" name="Imagem 4" descr="Aplicativo&#10;&#10;Descrição gerada automaticamente">
            <a:extLst>
              <a:ext uri="{FF2B5EF4-FFF2-40B4-BE49-F238E27FC236}">
                <a16:creationId xmlns:a16="http://schemas.microsoft.com/office/drawing/2014/main" id="{0A21EC07-B731-29E3-1442-B1200CB03D7B}"/>
              </a:ext>
            </a:extLst>
          </p:cNvPr>
          <p:cNvPicPr>
            <a:picLocks noChangeAspect="1"/>
          </p:cNvPicPr>
          <p:nvPr/>
        </p:nvPicPr>
        <p:blipFill rotWithShape="1">
          <a:blip r:embed="rId3"/>
          <a:srcRect l="46465" t="-1001" r="5555" b="2727"/>
          <a:stretch/>
        </p:blipFill>
        <p:spPr>
          <a:xfrm>
            <a:off x="7157769" y="2328593"/>
            <a:ext cx="1023020" cy="1164270"/>
          </a:xfrm>
          <a:prstGeom prst="rect">
            <a:avLst/>
          </a:prstGeom>
        </p:spPr>
      </p:pic>
    </p:spTree>
    <p:extLst>
      <p:ext uri="{BB962C8B-B14F-4D97-AF65-F5344CB8AC3E}">
        <p14:creationId xmlns:p14="http://schemas.microsoft.com/office/powerpoint/2010/main" val="292140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41</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875097" y="3105810"/>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804789" y="202019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Recuperação</a:t>
            </a:r>
            <a:endParaRPr lang="pt-BR"/>
          </a:p>
        </p:txBody>
      </p:sp>
      <p:pic>
        <p:nvPicPr>
          <p:cNvPr id="4" name="Imagem 4" descr="Logotipo&#10;&#10;Descrição gerada automaticamente">
            <a:extLst>
              <a:ext uri="{FF2B5EF4-FFF2-40B4-BE49-F238E27FC236}">
                <a16:creationId xmlns:a16="http://schemas.microsoft.com/office/drawing/2014/main" id="{F29C63C1-FF44-5C68-849F-33AF9761F421}"/>
              </a:ext>
            </a:extLst>
          </p:cNvPr>
          <p:cNvPicPr>
            <a:picLocks noChangeAspect="1"/>
          </p:cNvPicPr>
          <p:nvPr/>
        </p:nvPicPr>
        <p:blipFill>
          <a:blip r:embed="rId3"/>
          <a:stretch>
            <a:fillRect/>
          </a:stretch>
        </p:blipFill>
        <p:spPr>
          <a:xfrm>
            <a:off x="5583447" y="2630518"/>
            <a:ext cx="2743200" cy="1543050"/>
          </a:xfrm>
          <a:prstGeom prst="rect">
            <a:avLst/>
          </a:prstGeom>
        </p:spPr>
      </p:pic>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Relatórios</a:t>
            </a:r>
            <a:endParaRPr lang="pt-BR"/>
          </a:p>
        </p:txBody>
      </p:sp>
    </p:spTree>
    <p:extLst>
      <p:ext uri="{BB962C8B-B14F-4D97-AF65-F5344CB8AC3E}">
        <p14:creationId xmlns:p14="http://schemas.microsoft.com/office/powerpoint/2010/main" val="82252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42</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3597559" y="3688093"/>
            <a:ext cx="1067517" cy="323490"/>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545997"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Simultaneidade</a:t>
            </a:r>
            <a:endParaRPr lang="pt-BR" err="1"/>
          </a:p>
        </p:txBody>
      </p:sp>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Acesso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9B3EE991-C9D9-A6DF-E57E-F8BD2CD23D60}"/>
              </a:ext>
            </a:extLst>
          </p:cNvPr>
          <p:cNvPicPr>
            <a:picLocks noChangeAspect="1"/>
          </p:cNvPicPr>
          <p:nvPr/>
        </p:nvPicPr>
        <p:blipFill>
          <a:blip r:embed="rId3"/>
          <a:stretch>
            <a:fillRect/>
          </a:stretch>
        </p:blipFill>
        <p:spPr>
          <a:xfrm>
            <a:off x="5076646" y="2522688"/>
            <a:ext cx="2764766" cy="1553832"/>
          </a:xfrm>
          <a:prstGeom prst="rect">
            <a:avLst/>
          </a:prstGeom>
        </p:spPr>
      </p:pic>
      <p:pic>
        <p:nvPicPr>
          <p:cNvPr id="3" name="Gráfico 4" descr="Desbloquear com preenchimento sólido">
            <a:extLst>
              <a:ext uri="{FF2B5EF4-FFF2-40B4-BE49-F238E27FC236}">
                <a16:creationId xmlns:a16="http://schemas.microsoft.com/office/drawing/2014/main" id="{9D1FD090-DD0B-AA48-C64C-72B59F09C4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0148" y="2125334"/>
            <a:ext cx="1561381" cy="1561381"/>
          </a:xfrm>
          <a:prstGeom prst="rect">
            <a:avLst/>
          </a:prstGeom>
        </p:spPr>
      </p:pic>
    </p:spTree>
    <p:extLst>
      <p:ext uri="{BB962C8B-B14F-4D97-AF65-F5344CB8AC3E}">
        <p14:creationId xmlns:p14="http://schemas.microsoft.com/office/powerpoint/2010/main" val="3222194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43</a:t>
            </a:fld>
            <a:r>
              <a:rPr lang="en-US"/>
              <a:t>]</a:t>
            </a:r>
            <a:endParaRPr/>
          </a:p>
        </p:txBody>
      </p:sp>
      <p:pic>
        <p:nvPicPr>
          <p:cNvPr id="3" name="Imagem 4" descr="Logotipo&#10;&#10;Descrição gerada automaticamente">
            <a:extLst>
              <a:ext uri="{FF2B5EF4-FFF2-40B4-BE49-F238E27FC236}">
                <a16:creationId xmlns:a16="http://schemas.microsoft.com/office/drawing/2014/main" id="{F9FBF71F-2FDF-AB1E-A6EA-23087EE0F916}"/>
              </a:ext>
            </a:extLst>
          </p:cNvPr>
          <p:cNvPicPr>
            <a:picLocks noChangeAspect="1"/>
          </p:cNvPicPr>
          <p:nvPr/>
        </p:nvPicPr>
        <p:blipFill>
          <a:blip r:embed="rId3"/>
          <a:stretch>
            <a:fillRect/>
          </a:stretch>
        </p:blipFill>
        <p:spPr>
          <a:xfrm>
            <a:off x="4893335" y="1368904"/>
            <a:ext cx="1783511" cy="1003900"/>
          </a:xfrm>
          <a:prstGeom prst="rect">
            <a:avLst/>
          </a:prstGeom>
        </p:spPr>
      </p:pic>
      <p:grpSp>
        <p:nvGrpSpPr>
          <p:cNvPr id="18" name="Agrupar 17">
            <a:extLst>
              <a:ext uri="{FF2B5EF4-FFF2-40B4-BE49-F238E27FC236}">
                <a16:creationId xmlns:a16="http://schemas.microsoft.com/office/drawing/2014/main" id="{7E61AF46-1DE4-6366-B98F-CE8CD24469CE}"/>
              </a:ext>
            </a:extLst>
          </p:cNvPr>
          <p:cNvGrpSpPr/>
          <p:nvPr/>
        </p:nvGrpSpPr>
        <p:grpSpPr>
          <a:xfrm>
            <a:off x="634042" y="1908056"/>
            <a:ext cx="8145491" cy="2578261"/>
            <a:chOff x="634042" y="1908056"/>
            <a:chExt cx="8145491" cy="2578261"/>
          </a:xfrm>
        </p:grpSpPr>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4"/>
            <a:stretch>
              <a:fillRect/>
            </a:stretch>
          </p:blipFill>
          <p:spPr>
            <a:xfrm>
              <a:off x="5788324" y="2468772"/>
              <a:ext cx="2991209" cy="172636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3166240" y="2674490"/>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Seta: para a Direita 15">
              <a:extLst>
                <a:ext uri="{FF2B5EF4-FFF2-40B4-BE49-F238E27FC236}">
                  <a16:creationId xmlns:a16="http://schemas.microsoft.com/office/drawing/2014/main" id="{6C839966-0408-7954-2882-B62BE76B50D6}"/>
                </a:ext>
              </a:extLst>
            </p:cNvPr>
            <p:cNvSpPr/>
            <p:nvPr/>
          </p:nvSpPr>
          <p:spPr>
            <a:xfrm rot="10800000">
              <a:off x="3015278" y="3504782"/>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4" name="Imagem 2" descr="Computador com a imagem de um celular com texto preto sobre fundo branco&#10;&#10;Descrição gerada automaticamente">
              <a:extLst>
                <a:ext uri="{FF2B5EF4-FFF2-40B4-BE49-F238E27FC236}">
                  <a16:creationId xmlns:a16="http://schemas.microsoft.com/office/drawing/2014/main" id="{7834E10E-B5B7-7528-9634-EC4BC0E9D14C}"/>
                </a:ext>
              </a:extLst>
            </p:cNvPr>
            <p:cNvPicPr>
              <a:picLocks noChangeAspect="1"/>
            </p:cNvPicPr>
            <p:nvPr/>
          </p:nvPicPr>
          <p:blipFill rotWithShape="1">
            <a:blip r:embed="rId5"/>
            <a:srcRect r="55841" b="415"/>
            <a:stretch/>
          </p:blipFill>
          <p:spPr>
            <a:xfrm>
              <a:off x="634042" y="1908056"/>
              <a:ext cx="2035135" cy="2578261"/>
            </a:xfrm>
            <a:prstGeom prst="rect">
              <a:avLst/>
            </a:prstGeom>
          </p:spPr>
        </p:pic>
      </p:grpSp>
      <p:sp>
        <p:nvSpPr>
          <p:cNvPr id="13" name="Retângulo: Cantos Arredondados 12">
            <a:extLst>
              <a:ext uri="{FF2B5EF4-FFF2-40B4-BE49-F238E27FC236}">
                <a16:creationId xmlns:a16="http://schemas.microsoft.com/office/drawing/2014/main" id="{66EE0F33-330E-FB56-81EC-2050A6EE813A}"/>
              </a:ext>
            </a:extLst>
          </p:cNvPr>
          <p:cNvSpPr/>
          <p:nvPr/>
        </p:nvSpPr>
        <p:spPr>
          <a:xfrm>
            <a:off x="2562045" y="1694012"/>
            <a:ext cx="1951725" cy="603849"/>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ea typeface="Calibri"/>
                <a:cs typeface="Arial"/>
              </a:rPr>
              <a:t>TRANSACTION</a:t>
            </a: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7CE636E6-E719-D2F8-46D0-6D77E8C26058}"/>
              </a:ext>
            </a:extLst>
          </p:cNvPr>
          <p:cNvSpPr/>
          <p:nvPr/>
        </p:nvSpPr>
        <p:spPr>
          <a:xfrm>
            <a:off x="2324819" y="4497597"/>
            <a:ext cx="3903450" cy="39897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Retorno: dados</a:t>
            </a:r>
            <a:endParaRPr lang="pt-BR" sz="2000">
              <a:latin typeface="Calibri"/>
              <a:ea typeface="Calibri"/>
              <a:cs typeface="Calibri"/>
            </a:endParaRPr>
          </a:p>
        </p:txBody>
      </p:sp>
    </p:spTree>
    <p:extLst>
      <p:ext uri="{BB962C8B-B14F-4D97-AF65-F5344CB8AC3E}">
        <p14:creationId xmlns:p14="http://schemas.microsoft.com/office/powerpoint/2010/main" val="1852160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5" name="Google Shape;231;g116d3f5ae16_1_0">
            <a:extLst>
              <a:ext uri="{FF2B5EF4-FFF2-40B4-BE49-F238E27FC236}">
                <a16:creationId xmlns:a16="http://schemas.microsoft.com/office/drawing/2014/main" id="{CA9B473F-9EB5-5654-0E71-8F8328125AA2}"/>
              </a:ext>
            </a:extLst>
          </p:cNvPr>
          <p:cNvSpPr txBox="1"/>
          <p:nvPr/>
        </p:nvSpPr>
        <p:spPr>
          <a:xfrm>
            <a:off x="4501326" y="1481050"/>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Além</a:t>
            </a:r>
            <a:r>
              <a:rPr lang="en-US" sz="2400">
                <a:latin typeface="Calibri"/>
                <a:ea typeface="Calibri"/>
              </a:rPr>
              <a:t> </a:t>
            </a:r>
            <a:r>
              <a:rPr lang="en-US" sz="2400" err="1">
                <a:latin typeface="Calibri"/>
                <a:ea typeface="Calibri"/>
              </a:rPr>
              <a:t>disso</a:t>
            </a:r>
            <a:r>
              <a:rPr lang="en-US" sz="2400">
                <a:latin typeface="Calibri"/>
                <a:ea typeface="Calibri"/>
              </a:rPr>
              <a:t> ...</a:t>
            </a:r>
            <a:endParaRPr lang="pt-B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44</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75248" y="1940404"/>
            <a:ext cx="3983246" cy="2287076"/>
          </a:xfrm>
          <a:prstGeom prst="rect">
            <a:avLst/>
          </a:prstGeom>
        </p:spPr>
      </p:pic>
      <p:grpSp>
        <p:nvGrpSpPr>
          <p:cNvPr id="7" name="Agrupar 6">
            <a:extLst>
              <a:ext uri="{FF2B5EF4-FFF2-40B4-BE49-F238E27FC236}">
                <a16:creationId xmlns:a16="http://schemas.microsoft.com/office/drawing/2014/main" id="{126DF1E4-E930-BD6B-1273-A53CEB5914A1}"/>
              </a:ext>
            </a:extLst>
          </p:cNvPr>
          <p:cNvGrpSpPr/>
          <p:nvPr/>
        </p:nvGrpSpPr>
        <p:grpSpPr>
          <a:xfrm>
            <a:off x="4567687" y="3085022"/>
            <a:ext cx="3741705" cy="1401792"/>
            <a:chOff x="4502989" y="2416475"/>
            <a:chExt cx="3978931" cy="1401792"/>
          </a:xfrm>
        </p:grpSpPr>
        <p:sp>
          <p:nvSpPr>
            <p:cNvPr id="13" name="Retângulo: Cantos Arredondados 12">
              <a:extLst>
                <a:ext uri="{FF2B5EF4-FFF2-40B4-BE49-F238E27FC236}">
                  <a16:creationId xmlns:a16="http://schemas.microsoft.com/office/drawing/2014/main" id="{66EE0F33-330E-FB56-81EC-2050A6EE813A}"/>
                </a:ext>
              </a:extLst>
            </p:cNvPr>
            <p:cNvSpPr/>
            <p:nvPr/>
          </p:nvSpPr>
          <p:spPr>
            <a:xfrm>
              <a:off x="4502989" y="241647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Proteção</a:t>
              </a:r>
              <a:endParaRPr lang="pt-BR" sz="2000" err="1">
                <a:latin typeface="Calibri"/>
                <a:ea typeface="Calibri"/>
                <a:cs typeface="Calibri"/>
              </a:endParaRPr>
            </a:p>
          </p:txBody>
        </p:sp>
        <p:sp>
          <p:nvSpPr>
            <p:cNvPr id="14" name="Retângulo: Cantos Arredondados 13">
              <a:extLst>
                <a:ext uri="{FF2B5EF4-FFF2-40B4-BE49-F238E27FC236}">
                  <a16:creationId xmlns:a16="http://schemas.microsoft.com/office/drawing/2014/main" id="{4871C8B6-8BC7-EBC9-2C57-1170BE626C09}"/>
                </a:ext>
              </a:extLst>
            </p:cNvPr>
            <p:cNvSpPr/>
            <p:nvPr/>
          </p:nvSpPr>
          <p:spPr>
            <a:xfrm>
              <a:off x="4502989" y="320363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Ciclo de vida de longo prazo</a:t>
              </a:r>
            </a:p>
          </p:txBody>
        </p:sp>
      </p:grpSp>
      <p:sp>
        <p:nvSpPr>
          <p:cNvPr id="6" name="Balão de Fala: Retângulo com Cantos Arredondados 5">
            <a:extLst>
              <a:ext uri="{FF2B5EF4-FFF2-40B4-BE49-F238E27FC236}">
                <a16:creationId xmlns:a16="http://schemas.microsoft.com/office/drawing/2014/main" id="{5489CC24-7243-206E-9EC2-0E9A0DAA07B4}"/>
              </a:ext>
            </a:extLst>
          </p:cNvPr>
          <p:cNvSpPr/>
          <p:nvPr/>
        </p:nvSpPr>
        <p:spPr>
          <a:xfrm>
            <a:off x="5807733" y="2416388"/>
            <a:ext cx="2814367" cy="614632"/>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cs typeface="Arial"/>
              </a:rPr>
              <a:t>Mal funcionamento</a:t>
            </a:r>
            <a:endParaRPr lang="pt-BR" sz="1800"/>
          </a:p>
        </p:txBody>
      </p:sp>
      <p:sp>
        <p:nvSpPr>
          <p:cNvPr id="17" name="Balão de Fala: Retângulo com Cantos Arredondados 16">
            <a:extLst>
              <a:ext uri="{FF2B5EF4-FFF2-40B4-BE49-F238E27FC236}">
                <a16:creationId xmlns:a16="http://schemas.microsoft.com/office/drawing/2014/main" id="{4D16F656-3FCD-4D9A-BD11-324D06868684}"/>
              </a:ext>
            </a:extLst>
          </p:cNvPr>
          <p:cNvSpPr/>
          <p:nvPr/>
        </p:nvSpPr>
        <p:spPr>
          <a:xfrm>
            <a:off x="6454714" y="1790973"/>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Acesso</a:t>
            </a:r>
            <a:endParaRPr lang="pt-BR" sz="1800"/>
          </a:p>
        </p:txBody>
      </p:sp>
    </p:spTree>
    <p:extLst>
      <p:ext uri="{BB962C8B-B14F-4D97-AF65-F5344CB8AC3E}">
        <p14:creationId xmlns:p14="http://schemas.microsoft.com/office/powerpoint/2010/main" val="3024589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5" name="Google Shape;231;g116d3f5ae16_1_0">
            <a:extLst>
              <a:ext uri="{FF2B5EF4-FFF2-40B4-BE49-F238E27FC236}">
                <a16:creationId xmlns:a16="http://schemas.microsoft.com/office/drawing/2014/main" id="{CA9B473F-9EB5-5654-0E71-8F8328125AA2}"/>
              </a:ext>
            </a:extLst>
          </p:cNvPr>
          <p:cNvSpPr txBox="1"/>
          <p:nvPr/>
        </p:nvSpPr>
        <p:spPr>
          <a:xfrm>
            <a:off x="630222" y="1707493"/>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Contexto</a:t>
            </a:r>
            <a:r>
              <a:rPr lang="en-US" sz="2400">
                <a:latin typeface="Calibri"/>
                <a:ea typeface="Calibri"/>
              </a:rPr>
              <a:t>: </a:t>
            </a:r>
            <a:r>
              <a:rPr lang="en-US" sz="2400" err="1">
                <a:latin typeface="Calibri"/>
                <a:ea typeface="Calibri"/>
              </a:rPr>
              <a:t>Universidade</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45</a:t>
            </a:fld>
            <a:r>
              <a:rPr lang="en-US"/>
              <a:t>]</a:t>
            </a:r>
            <a:endParaRPr/>
          </a:p>
        </p:txBody>
      </p:sp>
      <p:sp>
        <p:nvSpPr>
          <p:cNvPr id="12" name="CaixaDeTexto 1">
            <a:extLst>
              <a:ext uri="{FF2B5EF4-FFF2-40B4-BE49-F238E27FC236}">
                <a16:creationId xmlns:a16="http://schemas.microsoft.com/office/drawing/2014/main" id="{26B7109E-A186-D7BC-2450-4A88C3034B55}"/>
              </a:ext>
            </a:extLst>
          </p:cNvPr>
          <p:cNvSpPr txBox="1"/>
          <p:nvPr/>
        </p:nvSpPr>
        <p:spPr>
          <a:xfrm>
            <a:off x="871023" y="2840100"/>
            <a:ext cx="2743200"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1600">
                <a:latin typeface="Calibri"/>
                <a:cs typeface="Calibri"/>
              </a:rPr>
              <a:t>Nome completo</a:t>
            </a:r>
          </a:p>
          <a:p>
            <a:pPr marL="285750" indent="-285750">
              <a:buChar char="•"/>
            </a:pPr>
            <a:r>
              <a:rPr lang="pt-BR" sz="1600">
                <a:latin typeface="Calibri"/>
                <a:cs typeface="Calibri"/>
              </a:rPr>
              <a:t>Matrícula</a:t>
            </a:r>
          </a:p>
          <a:p>
            <a:pPr marL="285750" indent="-285750">
              <a:buChar char="•"/>
            </a:pPr>
            <a:r>
              <a:rPr lang="pt-BR" sz="1600">
                <a:latin typeface="Calibri"/>
                <a:cs typeface="Calibri"/>
              </a:rPr>
              <a:t>Endereço</a:t>
            </a:r>
          </a:p>
          <a:p>
            <a:pPr marL="285750" indent="-285750">
              <a:buChar char="•"/>
            </a:pPr>
            <a:r>
              <a:rPr lang="pt-BR" sz="1600">
                <a:latin typeface="Calibri"/>
                <a:cs typeface="Calibri"/>
              </a:rPr>
              <a:t>Campus</a:t>
            </a:r>
          </a:p>
          <a:p>
            <a:pPr marL="285750" indent="-285750">
              <a:buChar char="•"/>
            </a:pPr>
            <a:r>
              <a:rPr lang="pt-BR" sz="1600">
                <a:latin typeface="Calibri"/>
                <a:cs typeface="Calibri"/>
              </a:rPr>
              <a:t>Curso</a:t>
            </a:r>
          </a:p>
          <a:p>
            <a:pPr marL="285750" indent="-285750">
              <a:buChar char="•"/>
            </a:pPr>
            <a:r>
              <a:rPr lang="pt-BR" sz="1600">
                <a:latin typeface="Calibri"/>
                <a:cs typeface="Calibri"/>
              </a:rPr>
              <a:t>Telefone</a:t>
            </a:r>
          </a:p>
          <a:p>
            <a:pPr marL="285750" indent="-285750">
              <a:buChar char="•"/>
            </a:pPr>
            <a:r>
              <a:rPr lang="pt-BR" sz="1600" err="1">
                <a:latin typeface="Calibri"/>
                <a:cs typeface="Calibri"/>
              </a:rPr>
              <a:t>Email</a:t>
            </a:r>
            <a:endParaRPr lang="pt-BR" sz="1600">
              <a:latin typeface="Calibri"/>
              <a:cs typeface="Calibri"/>
            </a:endParaRPr>
          </a:p>
          <a:p>
            <a:pPr marL="285750" indent="-285750">
              <a:buChar char="•"/>
            </a:pPr>
            <a:r>
              <a:rPr lang="pt-BR" sz="1600">
                <a:latin typeface="Calibri"/>
                <a:cs typeface="Calibri"/>
              </a:rPr>
              <a:t>...</a:t>
            </a:r>
          </a:p>
        </p:txBody>
      </p:sp>
      <p:sp>
        <p:nvSpPr>
          <p:cNvPr id="15" name="Retângulo: Cantos Arredondados 14">
            <a:extLst>
              <a:ext uri="{FF2B5EF4-FFF2-40B4-BE49-F238E27FC236}">
                <a16:creationId xmlns:a16="http://schemas.microsoft.com/office/drawing/2014/main" id="{B0062B36-F56B-AFD5-C0AE-21F4987F687B}"/>
              </a:ext>
            </a:extLst>
          </p:cNvPr>
          <p:cNvSpPr/>
          <p:nvPr/>
        </p:nvSpPr>
        <p:spPr>
          <a:xfrm>
            <a:off x="595517" y="2621253"/>
            <a:ext cx="3487031" cy="2379518"/>
          </a:xfrm>
          <a:prstGeom prst="roundRect">
            <a:avLst/>
          </a:prstGeom>
          <a:noFill/>
          <a:ln w="6350">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3332265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46</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spTree>
    <p:extLst>
      <p:ext uri="{BB962C8B-B14F-4D97-AF65-F5344CB8AC3E}">
        <p14:creationId xmlns:p14="http://schemas.microsoft.com/office/powerpoint/2010/main" val="345383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47</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Tree>
    <p:extLst>
      <p:ext uri="{BB962C8B-B14F-4D97-AF65-F5344CB8AC3E}">
        <p14:creationId xmlns:p14="http://schemas.microsoft.com/office/powerpoint/2010/main" val="1459088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48</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
        <p:nvSpPr>
          <p:cNvPr id="2" name="Balão de Fala: Retângulo com Cantos Arredondados 1">
            <a:extLst>
              <a:ext uri="{FF2B5EF4-FFF2-40B4-BE49-F238E27FC236}">
                <a16:creationId xmlns:a16="http://schemas.microsoft.com/office/drawing/2014/main" id="{678B928C-40D7-117B-41BD-33A3B8219AA0}"/>
              </a:ext>
            </a:extLst>
          </p:cNvPr>
          <p:cNvSpPr/>
          <p:nvPr/>
        </p:nvSpPr>
        <p:spPr>
          <a:xfrm>
            <a:off x="3219809" y="2567351"/>
            <a:ext cx="2070338" cy="625415"/>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Tipos de dado</a:t>
            </a:r>
            <a:endParaRPr lang="pt-BR"/>
          </a:p>
        </p:txBody>
      </p:sp>
    </p:spTree>
    <p:extLst>
      <p:ext uri="{BB962C8B-B14F-4D97-AF65-F5344CB8AC3E}">
        <p14:creationId xmlns:p14="http://schemas.microsoft.com/office/powerpoint/2010/main" val="2624767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49</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400" b="1">
                <a:solidFill>
                  <a:schemeClr val="tx1"/>
                </a:solidFill>
                <a:cs typeface="Arial"/>
              </a:rPr>
              <a:t>Metadados</a:t>
            </a:r>
            <a:endParaRPr lang="pt-BR" sz="2400" b="1">
              <a:solidFill>
                <a:schemeClr val="tx1"/>
              </a:solidFill>
            </a:endParaRPr>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CaixaDeTexto 1">
            <a:extLst>
              <a:ext uri="{FF2B5EF4-FFF2-40B4-BE49-F238E27FC236}">
                <a16:creationId xmlns:a16="http://schemas.microsoft.com/office/drawing/2014/main" id="{99672208-9BD9-5D50-5355-C8ECA1124DD1}"/>
              </a:ext>
            </a:extLst>
          </p:cNvPr>
          <p:cNvSpPr txBox="1"/>
          <p:nvPr/>
        </p:nvSpPr>
        <p:spPr>
          <a:xfrm>
            <a:off x="784759" y="3088109"/>
            <a:ext cx="3120605" cy="15696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Informações que fornecem uma descrição concisa dos dados contidos no BD</a:t>
            </a:r>
            <a:endParaRPr lang="pt-B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707517"/>
            <a:ext cx="3487031" cy="2293254"/>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29805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a:t>
            </a:fld>
            <a:r>
              <a:rPr lang="en-US"/>
              <a:t>]</a:t>
            </a:r>
            <a:endParaRPr/>
          </a:p>
        </p:txBody>
      </p:sp>
      <p:graphicFrame>
        <p:nvGraphicFramePr>
          <p:cNvPr id="139" name="Diagrama 139">
            <a:extLst>
              <a:ext uri="{FF2B5EF4-FFF2-40B4-BE49-F238E27FC236}">
                <a16:creationId xmlns:a16="http://schemas.microsoft.com/office/drawing/2014/main" id="{E778CA98-A01C-4C76-B1FB-EB75A4F4DA77}"/>
              </a:ext>
            </a:extLst>
          </p:cNvPr>
          <p:cNvGraphicFramePr/>
          <p:nvPr>
            <p:extLst>
              <p:ext uri="{D42A27DB-BD31-4B8C-83A1-F6EECF244321}">
                <p14:modId xmlns:p14="http://schemas.microsoft.com/office/powerpoint/2010/main" val="276983354"/>
              </p:ext>
            </p:extLst>
          </p:nvPr>
        </p:nvGraphicFramePr>
        <p:xfrm>
          <a:off x="1240046" y="1476196"/>
          <a:ext cx="7213839"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39" name="Imagem 2238" descr="Desenho de personagem de desenho animado&#10;&#10;Descrição gerada automaticamente">
            <a:extLst>
              <a:ext uri="{FF2B5EF4-FFF2-40B4-BE49-F238E27FC236}">
                <a16:creationId xmlns:a16="http://schemas.microsoft.com/office/drawing/2014/main" id="{671DF078-A9CA-4F35-BDDF-C4987D1A880F}"/>
              </a:ext>
            </a:extLst>
          </p:cNvPr>
          <p:cNvPicPr>
            <a:picLocks noChangeAspect="1"/>
          </p:cNvPicPr>
          <p:nvPr/>
        </p:nvPicPr>
        <p:blipFill>
          <a:blip r:embed="rId8"/>
          <a:stretch>
            <a:fillRect/>
          </a:stretch>
        </p:blipFill>
        <p:spPr>
          <a:xfrm>
            <a:off x="824982" y="2961082"/>
            <a:ext cx="587021" cy="685278"/>
          </a:xfrm>
          <a:prstGeom prst="rect">
            <a:avLst/>
          </a:prstGeom>
        </p:spPr>
      </p:pic>
      <p:pic>
        <p:nvPicPr>
          <p:cNvPr id="2241" name="Imagem 2240" descr="Desenho de bandeira&#10;&#10;Descrição gerada automaticamente">
            <a:extLst>
              <a:ext uri="{FF2B5EF4-FFF2-40B4-BE49-F238E27FC236}">
                <a16:creationId xmlns:a16="http://schemas.microsoft.com/office/drawing/2014/main" id="{D705AE68-D218-46A9-A7F7-5FADBA72C067}"/>
              </a:ext>
            </a:extLst>
          </p:cNvPr>
          <p:cNvPicPr>
            <a:picLocks noChangeAspect="1"/>
          </p:cNvPicPr>
          <p:nvPr/>
        </p:nvPicPr>
        <p:blipFill>
          <a:blip r:embed="rId9"/>
          <a:stretch>
            <a:fillRect/>
          </a:stretch>
        </p:blipFill>
        <p:spPr>
          <a:xfrm>
            <a:off x="1551774" y="2629260"/>
            <a:ext cx="1067127" cy="301205"/>
          </a:xfrm>
          <a:prstGeom prst="rect">
            <a:avLst/>
          </a:prstGeom>
        </p:spPr>
      </p:pic>
      <p:pic>
        <p:nvPicPr>
          <p:cNvPr id="2242" name="Imagem 2242" descr="Logotipo&#10;&#10;Descrição gerada automaticamente">
            <a:extLst>
              <a:ext uri="{FF2B5EF4-FFF2-40B4-BE49-F238E27FC236}">
                <a16:creationId xmlns:a16="http://schemas.microsoft.com/office/drawing/2014/main" id="{5CF45800-4BF9-4B05-9C44-8E830DD21142}"/>
              </a:ext>
            </a:extLst>
          </p:cNvPr>
          <p:cNvPicPr>
            <a:picLocks noChangeAspect="1"/>
          </p:cNvPicPr>
          <p:nvPr/>
        </p:nvPicPr>
        <p:blipFill>
          <a:blip r:embed="rId10"/>
          <a:stretch>
            <a:fillRect/>
          </a:stretch>
        </p:blipFill>
        <p:spPr>
          <a:xfrm>
            <a:off x="569344" y="2190849"/>
            <a:ext cx="845389" cy="438309"/>
          </a:xfrm>
          <a:prstGeom prst="rect">
            <a:avLst/>
          </a:prstGeom>
        </p:spPr>
      </p:pic>
      <p:pic>
        <p:nvPicPr>
          <p:cNvPr id="2244" name="Imagem 2243" descr="Logotipo, nome da empresa&#10;&#10;Descrição gerada automaticamente">
            <a:extLst>
              <a:ext uri="{FF2B5EF4-FFF2-40B4-BE49-F238E27FC236}">
                <a16:creationId xmlns:a16="http://schemas.microsoft.com/office/drawing/2014/main" id="{6FFBFA2E-2753-4741-81A7-45AAF00AC5FB}"/>
              </a:ext>
            </a:extLst>
          </p:cNvPr>
          <p:cNvPicPr>
            <a:picLocks noChangeAspect="1"/>
          </p:cNvPicPr>
          <p:nvPr/>
        </p:nvPicPr>
        <p:blipFill>
          <a:blip r:embed="rId11"/>
          <a:stretch>
            <a:fillRect/>
          </a:stretch>
        </p:blipFill>
        <p:spPr>
          <a:xfrm>
            <a:off x="1746655" y="3858426"/>
            <a:ext cx="959886" cy="547845"/>
          </a:xfrm>
          <a:prstGeom prst="rect">
            <a:avLst/>
          </a:prstGeom>
        </p:spPr>
      </p:pic>
      <p:pic>
        <p:nvPicPr>
          <p:cNvPr id="2246" name="Imagem 2245" descr="Ícone&#10;&#10;Descrição gerada automaticamente">
            <a:extLst>
              <a:ext uri="{FF2B5EF4-FFF2-40B4-BE49-F238E27FC236}">
                <a16:creationId xmlns:a16="http://schemas.microsoft.com/office/drawing/2014/main" id="{B970E37A-3C4D-4534-B070-1EB7D197D06D}"/>
              </a:ext>
            </a:extLst>
          </p:cNvPr>
          <p:cNvPicPr>
            <a:picLocks noChangeAspect="1"/>
          </p:cNvPicPr>
          <p:nvPr/>
        </p:nvPicPr>
        <p:blipFill>
          <a:blip r:embed="rId12"/>
          <a:stretch>
            <a:fillRect/>
          </a:stretch>
        </p:blipFill>
        <p:spPr>
          <a:xfrm>
            <a:off x="3034538" y="3667990"/>
            <a:ext cx="332510" cy="371330"/>
          </a:xfrm>
          <a:prstGeom prst="rect">
            <a:avLst/>
          </a:prstGeom>
        </p:spPr>
      </p:pic>
      <p:pic>
        <p:nvPicPr>
          <p:cNvPr id="2248" name="Imagem 2247" descr="Interface gráfica do usuário, Logotipo&#10;&#10;Descrição gerada automaticamente">
            <a:extLst>
              <a:ext uri="{FF2B5EF4-FFF2-40B4-BE49-F238E27FC236}">
                <a16:creationId xmlns:a16="http://schemas.microsoft.com/office/drawing/2014/main" id="{7A893E1B-1A9A-4577-A5E2-405961B2F54C}"/>
              </a:ext>
            </a:extLst>
          </p:cNvPr>
          <p:cNvPicPr>
            <a:picLocks noChangeAspect="1"/>
          </p:cNvPicPr>
          <p:nvPr/>
        </p:nvPicPr>
        <p:blipFill>
          <a:blip r:embed="rId13"/>
          <a:stretch>
            <a:fillRect/>
          </a:stretch>
        </p:blipFill>
        <p:spPr>
          <a:xfrm>
            <a:off x="2224638" y="4657916"/>
            <a:ext cx="1017917" cy="472014"/>
          </a:xfrm>
          <a:prstGeom prst="rect">
            <a:avLst/>
          </a:prstGeom>
        </p:spPr>
      </p:pic>
      <p:pic>
        <p:nvPicPr>
          <p:cNvPr id="2250" name="Imagem 2249" descr="Logotipo, nome da empresa&#10;&#10;Descrição gerada automaticamente">
            <a:extLst>
              <a:ext uri="{FF2B5EF4-FFF2-40B4-BE49-F238E27FC236}">
                <a16:creationId xmlns:a16="http://schemas.microsoft.com/office/drawing/2014/main" id="{42C533D4-4D62-4E29-A7DE-7EFDEE349051}"/>
              </a:ext>
            </a:extLst>
          </p:cNvPr>
          <p:cNvPicPr>
            <a:picLocks noChangeAspect="1"/>
          </p:cNvPicPr>
          <p:nvPr/>
        </p:nvPicPr>
        <p:blipFill>
          <a:blip r:embed="rId14"/>
          <a:stretch>
            <a:fillRect/>
          </a:stretch>
        </p:blipFill>
        <p:spPr>
          <a:xfrm>
            <a:off x="5323086" y="2285625"/>
            <a:ext cx="1133003" cy="451283"/>
          </a:xfrm>
          <a:prstGeom prst="rect">
            <a:avLst/>
          </a:prstGeom>
        </p:spPr>
      </p:pic>
      <p:pic>
        <p:nvPicPr>
          <p:cNvPr id="2252" name="Imagem 2251" descr="Logotipo, nome da empresa&#10;&#10;Descrição gerada automaticamente">
            <a:extLst>
              <a:ext uri="{FF2B5EF4-FFF2-40B4-BE49-F238E27FC236}">
                <a16:creationId xmlns:a16="http://schemas.microsoft.com/office/drawing/2014/main" id="{EC32CDBB-C196-4340-87E0-804803447219}"/>
              </a:ext>
            </a:extLst>
          </p:cNvPr>
          <p:cNvPicPr>
            <a:picLocks noChangeAspect="1"/>
          </p:cNvPicPr>
          <p:nvPr/>
        </p:nvPicPr>
        <p:blipFill>
          <a:blip r:embed="rId15"/>
          <a:stretch>
            <a:fillRect/>
          </a:stretch>
        </p:blipFill>
        <p:spPr>
          <a:xfrm>
            <a:off x="7519686" y="4589374"/>
            <a:ext cx="1028701" cy="415789"/>
          </a:xfrm>
          <a:prstGeom prst="rect">
            <a:avLst/>
          </a:prstGeom>
        </p:spPr>
      </p:pic>
      <p:pic>
        <p:nvPicPr>
          <p:cNvPr id="2254" name="Imagem 2253" descr="Diagrama&#10;&#10;Descrição gerada automaticamente">
            <a:extLst>
              <a:ext uri="{FF2B5EF4-FFF2-40B4-BE49-F238E27FC236}">
                <a16:creationId xmlns:a16="http://schemas.microsoft.com/office/drawing/2014/main" id="{95C8144D-013B-4872-B406-BD28E4A67F0E}"/>
              </a:ext>
            </a:extLst>
          </p:cNvPr>
          <p:cNvPicPr>
            <a:picLocks noChangeAspect="1"/>
          </p:cNvPicPr>
          <p:nvPr/>
        </p:nvPicPr>
        <p:blipFill rotWithShape="1">
          <a:blip r:embed="rId16"/>
          <a:srcRect l="12903" t="71429" r="538" b="4170"/>
          <a:stretch/>
        </p:blipFill>
        <p:spPr>
          <a:xfrm>
            <a:off x="6732944" y="3881152"/>
            <a:ext cx="1366413" cy="508185"/>
          </a:xfrm>
          <a:prstGeom prst="rect">
            <a:avLst/>
          </a:prstGeom>
        </p:spPr>
      </p:pic>
    </p:spTree>
    <p:extLst>
      <p:ext uri="{BB962C8B-B14F-4D97-AF65-F5344CB8AC3E}">
        <p14:creationId xmlns:p14="http://schemas.microsoft.com/office/powerpoint/2010/main" val="3311361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50</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Construção</a:t>
            </a:r>
            <a:endParaRPr lang="pt-BR" sz="1800"/>
          </a:p>
        </p:txBody>
      </p:sp>
      <p:pic>
        <p:nvPicPr>
          <p:cNvPr id="2" name="Gráfico 4" descr="Documento estrutura de tópicos">
            <a:extLst>
              <a:ext uri="{FF2B5EF4-FFF2-40B4-BE49-F238E27FC236}">
                <a16:creationId xmlns:a16="http://schemas.microsoft.com/office/drawing/2014/main" id="{DBDF3A85-37AE-2872-DC91-32937037E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724" y="3764353"/>
            <a:ext cx="914400" cy="914400"/>
          </a:xfrm>
          <a:prstGeom prst="rect">
            <a:avLst/>
          </a:prstGeom>
        </p:spPr>
      </p:pic>
      <p:pic>
        <p:nvPicPr>
          <p:cNvPr id="10" name="Gráfico 4" descr="Documento estrutura de tópicos">
            <a:extLst>
              <a:ext uri="{FF2B5EF4-FFF2-40B4-BE49-F238E27FC236}">
                <a16:creationId xmlns:a16="http://schemas.microsoft.com/office/drawing/2014/main" id="{857A2709-095A-5D03-0F4B-2AB051DC1E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0791" y="2901710"/>
            <a:ext cx="914400" cy="914400"/>
          </a:xfrm>
          <a:prstGeom prst="rect">
            <a:avLst/>
          </a:prstGeom>
        </p:spPr>
      </p:pic>
      <p:pic>
        <p:nvPicPr>
          <p:cNvPr id="11" name="Gráfico 4" descr="Documento estrutura de tópicos">
            <a:extLst>
              <a:ext uri="{FF2B5EF4-FFF2-40B4-BE49-F238E27FC236}">
                <a16:creationId xmlns:a16="http://schemas.microsoft.com/office/drawing/2014/main" id="{B8F25E12-E9C6-3990-EE85-D84E50B96C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1686" y="3753568"/>
            <a:ext cx="914400" cy="914400"/>
          </a:xfrm>
          <a:prstGeom prst="rect">
            <a:avLst/>
          </a:prstGeom>
        </p:spPr>
      </p:pic>
      <p:sp>
        <p:nvSpPr>
          <p:cNvPr id="5" name="Google Shape;231;g116d3f5ae16_1_0">
            <a:extLst>
              <a:ext uri="{FF2B5EF4-FFF2-40B4-BE49-F238E27FC236}">
                <a16:creationId xmlns:a16="http://schemas.microsoft.com/office/drawing/2014/main" id="{5C263F4F-8123-AF70-E6B2-DDC080654D1B}"/>
              </a:ext>
            </a:extLst>
          </p:cNvPr>
          <p:cNvSpPr txBox="1"/>
          <p:nvPr/>
        </p:nvSpPr>
        <p:spPr>
          <a:xfrm>
            <a:off x="3401458" y="4068975"/>
            <a:ext cx="147160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Arquivos</a:t>
            </a:r>
          </a:p>
        </p:txBody>
      </p:sp>
      <p:sp>
        <p:nvSpPr>
          <p:cNvPr id="6" name="Seta: para a Direita 5">
            <a:extLst>
              <a:ext uri="{FF2B5EF4-FFF2-40B4-BE49-F238E27FC236}">
                <a16:creationId xmlns:a16="http://schemas.microsoft.com/office/drawing/2014/main" id="{F486AA86-8A7A-F27C-D62B-EFF9A5D59BE6}"/>
              </a:ext>
            </a:extLst>
          </p:cNvPr>
          <p:cNvSpPr/>
          <p:nvPr/>
        </p:nvSpPr>
        <p:spPr>
          <a:xfrm>
            <a:off x="6584455" y="4356640"/>
            <a:ext cx="1067517" cy="32349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6" name="Gráfico 4" descr="Documento estrutura de tópicos">
            <a:extLst>
              <a:ext uri="{FF2B5EF4-FFF2-40B4-BE49-F238E27FC236}">
                <a16:creationId xmlns:a16="http://schemas.microsoft.com/office/drawing/2014/main" id="{5C8BC542-3A7D-26AA-A334-F2C1F5BBC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9272" y="2847795"/>
            <a:ext cx="914400" cy="914400"/>
          </a:xfrm>
          <a:prstGeom prst="rect">
            <a:avLst/>
          </a:prstGeom>
        </p:spPr>
      </p:pic>
      <p:pic>
        <p:nvPicPr>
          <p:cNvPr id="17" name="Gráfico 4" descr="Documento estrutura de tópicos">
            <a:extLst>
              <a:ext uri="{FF2B5EF4-FFF2-40B4-BE49-F238E27FC236}">
                <a16:creationId xmlns:a16="http://schemas.microsoft.com/office/drawing/2014/main" id="{10CBC800-9B14-5EF7-26C5-4AD50F7E0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177" y="2901710"/>
            <a:ext cx="914400" cy="914400"/>
          </a:xfrm>
          <a:prstGeom prst="rect">
            <a:avLst/>
          </a:prstGeom>
        </p:spPr>
      </p:pic>
    </p:spTree>
    <p:extLst>
      <p:ext uri="{BB962C8B-B14F-4D97-AF65-F5344CB8AC3E}">
        <p14:creationId xmlns:p14="http://schemas.microsoft.com/office/powerpoint/2010/main" val="514825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51</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Manipulação</a:t>
            </a:r>
            <a:endParaRPr lang="pt-BR" sz="1800"/>
          </a:p>
        </p:txBody>
      </p:sp>
      <p:sp>
        <p:nvSpPr>
          <p:cNvPr id="6" name="Seta: para a Direita 5">
            <a:extLst>
              <a:ext uri="{FF2B5EF4-FFF2-40B4-BE49-F238E27FC236}">
                <a16:creationId xmlns:a16="http://schemas.microsoft.com/office/drawing/2014/main" id="{F486AA86-8A7A-F27C-D62B-EFF9A5D59BE6}"/>
              </a:ext>
            </a:extLst>
          </p:cNvPr>
          <p:cNvSpPr/>
          <p:nvPr/>
        </p:nvSpPr>
        <p:spPr>
          <a:xfrm>
            <a:off x="4772908" y="138052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pic>
        <p:nvPicPr>
          <p:cNvPr id="4" name="Imagem 4" descr="Logotipo&#10;&#10;Descrição gerada automaticamente">
            <a:extLst>
              <a:ext uri="{FF2B5EF4-FFF2-40B4-BE49-F238E27FC236}">
                <a16:creationId xmlns:a16="http://schemas.microsoft.com/office/drawing/2014/main" id="{9BADFB77-CBA5-B8E2-6371-EFA02A88A70E}"/>
              </a:ext>
            </a:extLst>
          </p:cNvPr>
          <p:cNvPicPr>
            <a:picLocks noChangeAspect="1"/>
          </p:cNvPicPr>
          <p:nvPr/>
        </p:nvPicPr>
        <p:blipFill>
          <a:blip r:embed="rId4"/>
          <a:stretch>
            <a:fillRect/>
          </a:stretch>
        </p:blipFill>
        <p:spPr>
          <a:xfrm>
            <a:off x="2488722" y="2727564"/>
            <a:ext cx="2225614" cy="1251909"/>
          </a:xfrm>
          <a:prstGeom prst="rect">
            <a:avLst/>
          </a:prstGeom>
        </p:spPr>
      </p:pic>
      <p:sp>
        <p:nvSpPr>
          <p:cNvPr id="7" name="Retângulo: Cantos Arredondados 6">
            <a:extLst>
              <a:ext uri="{FF2B5EF4-FFF2-40B4-BE49-F238E27FC236}">
                <a16:creationId xmlns:a16="http://schemas.microsoft.com/office/drawing/2014/main" id="{8C10D29B-B283-2617-C4EF-EEE63A56A340}"/>
              </a:ext>
            </a:extLst>
          </p:cNvPr>
          <p:cNvSpPr/>
          <p:nvPr/>
        </p:nvSpPr>
        <p:spPr>
          <a:xfrm>
            <a:off x="621102" y="3753569"/>
            <a:ext cx="1951725"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Arial"/>
              </a:rPr>
              <a:t>Updates</a:t>
            </a:r>
            <a:endParaRPr lang="pt-BR" sz="2000">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9391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52</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C0000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Compartilhamento</a:t>
            </a:r>
            <a:endParaRPr lang="pt-BR" sz="1800"/>
          </a:p>
        </p:txBody>
      </p:sp>
      <p:sp>
        <p:nvSpPr>
          <p:cNvPr id="7" name="Retângulo: Cantos Arredondados 6">
            <a:extLst>
              <a:ext uri="{FF2B5EF4-FFF2-40B4-BE49-F238E27FC236}">
                <a16:creationId xmlns:a16="http://schemas.microsoft.com/office/drawing/2014/main" id="{8C10D29B-B283-2617-C4EF-EEE63A56A340}"/>
              </a:ext>
            </a:extLst>
          </p:cNvPr>
          <p:cNvSpPr/>
          <p:nvPr/>
        </p:nvSpPr>
        <p:spPr>
          <a:xfrm>
            <a:off x="524055" y="4573078"/>
            <a:ext cx="4237725" cy="32349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BFBFBF"/>
                </a:solidFill>
                <a:latin typeface="Calibri"/>
                <a:ea typeface="Calibri"/>
                <a:cs typeface="Arial"/>
              </a:rPr>
              <a:t>Transações</a:t>
            </a:r>
            <a:endParaRPr lang="pt-BR" sz="2000">
              <a:solidFill>
                <a:srgbClr val="BFBFBF"/>
              </a:solidFill>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4845F5A9-FFED-FCFB-934A-D9ED783759C0}"/>
              </a:ext>
            </a:extLst>
          </p:cNvPr>
          <p:cNvSpPr txBox="1"/>
          <p:nvPr/>
        </p:nvSpPr>
        <p:spPr>
          <a:xfrm>
            <a:off x="461269" y="3023410"/>
            <a:ext cx="4242038" cy="120032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Por padrão o BD realiza o bloqueio e a liberação das tabelas</a:t>
            </a:r>
          </a:p>
        </p:txBody>
      </p:sp>
    </p:spTree>
    <p:extLst>
      <p:ext uri="{BB962C8B-B14F-4D97-AF65-F5344CB8AC3E}">
        <p14:creationId xmlns:p14="http://schemas.microsoft.com/office/powerpoint/2010/main" val="3566985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2</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breve </a:t>
            </a:r>
            <a:r>
              <a:rPr lang="en-US" sz="4000" b="1" err="1">
                <a:solidFill>
                  <a:srgbClr val="EA4E60"/>
                </a:solidFill>
                <a:latin typeface="Century Gothic"/>
                <a:ea typeface="Century Gothic"/>
                <a:cs typeface="Century Gothic"/>
              </a:rPr>
              <a:t>histórico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conceitos</a:t>
            </a:r>
            <a:endParaRPr lang="en-US" sz="40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483214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54</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66646191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7655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55</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Tree>
    <p:extLst>
      <p:ext uri="{BB962C8B-B14F-4D97-AF65-F5344CB8AC3E}">
        <p14:creationId xmlns:p14="http://schemas.microsoft.com/office/powerpoint/2010/main" val="2360642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56</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5" name="Seta: para Baixo 4">
            <a:extLst>
              <a:ext uri="{FF2B5EF4-FFF2-40B4-BE49-F238E27FC236}">
                <a16:creationId xmlns:a16="http://schemas.microsoft.com/office/drawing/2014/main" id="{71A33217-3F0F-719D-4BCC-3904F211C508}"/>
              </a:ext>
            </a:extLst>
          </p:cNvPr>
          <p:cNvSpPr/>
          <p:nvPr/>
        </p:nvSpPr>
        <p:spPr>
          <a:xfrm>
            <a:off x="5030579" y="1133640"/>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7" descr="Selo 1 com preenchimento sólido">
            <a:extLst>
              <a:ext uri="{FF2B5EF4-FFF2-40B4-BE49-F238E27FC236}">
                <a16:creationId xmlns:a16="http://schemas.microsoft.com/office/drawing/2014/main" id="{FDD24CFE-C1C6-544C-D2D7-879ADFD645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5696" y="141258"/>
            <a:ext cx="914400" cy="914400"/>
          </a:xfrm>
          <a:prstGeom prst="rect">
            <a:avLst/>
          </a:prstGeom>
        </p:spPr>
      </p:pic>
    </p:spTree>
    <p:extLst>
      <p:ext uri="{BB962C8B-B14F-4D97-AF65-F5344CB8AC3E}">
        <p14:creationId xmlns:p14="http://schemas.microsoft.com/office/powerpoint/2010/main" val="3209227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57</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pic>
        <p:nvPicPr>
          <p:cNvPr id="5" name="Imagem 5" descr="Fundo preto com letras brancas&#10;&#10;Descrição gerada automaticamente">
            <a:extLst>
              <a:ext uri="{FF2B5EF4-FFF2-40B4-BE49-F238E27FC236}">
                <a16:creationId xmlns:a16="http://schemas.microsoft.com/office/drawing/2014/main" id="{B71A3282-4769-70A5-B9AD-003AA2431827}"/>
              </a:ext>
            </a:extLst>
          </p:cNvPr>
          <p:cNvPicPr>
            <a:picLocks noChangeAspect="1"/>
          </p:cNvPicPr>
          <p:nvPr/>
        </p:nvPicPr>
        <p:blipFill>
          <a:blip r:embed="rId4"/>
          <a:stretch>
            <a:fillRect/>
          </a:stretch>
        </p:blipFill>
        <p:spPr>
          <a:xfrm>
            <a:off x="-45289" y="3744941"/>
            <a:ext cx="1395324" cy="1395324"/>
          </a:xfrm>
          <a:prstGeom prst="rect">
            <a:avLst/>
          </a:prstGeom>
        </p:spPr>
      </p:pic>
      <p:sp>
        <p:nvSpPr>
          <p:cNvPr id="6" name="Balão de Pensamento: Nuvem 5">
            <a:extLst>
              <a:ext uri="{FF2B5EF4-FFF2-40B4-BE49-F238E27FC236}">
                <a16:creationId xmlns:a16="http://schemas.microsoft.com/office/drawing/2014/main" id="{C58A50E6-8D66-B7B9-5586-7D830338180B}"/>
              </a:ext>
            </a:extLst>
          </p:cNvPr>
          <p:cNvSpPr/>
          <p:nvPr/>
        </p:nvSpPr>
        <p:spPr>
          <a:xfrm>
            <a:off x="92735" y="2276210"/>
            <a:ext cx="2760452" cy="1283179"/>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Qual foi a motivação?</a:t>
            </a:r>
          </a:p>
        </p:txBody>
      </p:sp>
      <p:sp>
        <p:nvSpPr>
          <p:cNvPr id="8" name="Seta: Curva para Cima 7">
            <a:extLst>
              <a:ext uri="{FF2B5EF4-FFF2-40B4-BE49-F238E27FC236}">
                <a16:creationId xmlns:a16="http://schemas.microsoft.com/office/drawing/2014/main" id="{64305C1C-D1C2-E92D-A85C-142C199A71A5}"/>
              </a:ext>
            </a:extLst>
          </p:cNvPr>
          <p:cNvSpPr/>
          <p:nvPr/>
        </p:nvSpPr>
        <p:spPr>
          <a:xfrm>
            <a:off x="1419130" y="3564649"/>
            <a:ext cx="2566358" cy="733245"/>
          </a:xfrm>
          <a:prstGeom prst="curved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solidFill>
                <a:schemeClr val="tx1"/>
              </a:solidFill>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3101197" y="2912493"/>
            <a:ext cx="3439782" cy="646981"/>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2400">
                <a:cs typeface="Arial"/>
              </a:rPr>
              <a:t>Custo com pessoal</a:t>
            </a:r>
            <a:endParaRPr lang="pt-BR" sz="2400"/>
          </a:p>
        </p:txBody>
      </p:sp>
    </p:spTree>
    <p:extLst>
      <p:ext uri="{BB962C8B-B14F-4D97-AF65-F5344CB8AC3E}">
        <p14:creationId xmlns:p14="http://schemas.microsoft.com/office/powerpoint/2010/main" val="2812314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58</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4707867" y="2686050"/>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Hierárquico</a:t>
            </a:r>
            <a:endParaRPr lang="pt-BR" sz="2400"/>
          </a:p>
        </p:txBody>
      </p:sp>
      <p:sp>
        <p:nvSpPr>
          <p:cNvPr id="14" name="Retângulo: Cantos Arredondados 13">
            <a:extLst>
              <a:ext uri="{FF2B5EF4-FFF2-40B4-BE49-F238E27FC236}">
                <a16:creationId xmlns:a16="http://schemas.microsoft.com/office/drawing/2014/main" id="{BCDFD6DC-38A1-B379-0331-199DBCFA389D}"/>
              </a:ext>
            </a:extLst>
          </p:cNvPr>
          <p:cNvSpPr/>
          <p:nvPr/>
        </p:nvSpPr>
        <p:spPr>
          <a:xfrm>
            <a:off x="567186" y="3074238"/>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em rede</a:t>
            </a:r>
            <a:endParaRPr lang="pt-BR" sz="2400"/>
          </a:p>
        </p:txBody>
      </p:sp>
      <p:sp>
        <p:nvSpPr>
          <p:cNvPr id="16" name="Retângulo: Cantos Arredondados 15">
            <a:extLst>
              <a:ext uri="{FF2B5EF4-FFF2-40B4-BE49-F238E27FC236}">
                <a16:creationId xmlns:a16="http://schemas.microsoft.com/office/drawing/2014/main" id="{00989CFF-F033-9498-82FC-191B0D6A1E3F}"/>
              </a:ext>
            </a:extLst>
          </p:cNvPr>
          <p:cNvSpPr/>
          <p:nvPr/>
        </p:nvSpPr>
        <p:spPr>
          <a:xfrm>
            <a:off x="3187459" y="3915313"/>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relacional</a:t>
            </a:r>
            <a:endParaRPr lang="pt-BR" sz="2400"/>
          </a:p>
        </p:txBody>
      </p:sp>
      <p:sp>
        <p:nvSpPr>
          <p:cNvPr id="13" name="Retângulo: Cantos Arredondados 12">
            <a:extLst>
              <a:ext uri="{FF2B5EF4-FFF2-40B4-BE49-F238E27FC236}">
                <a16:creationId xmlns:a16="http://schemas.microsoft.com/office/drawing/2014/main" id="{90F80C9A-FA97-77EF-BA4D-F10B0EDD671F}"/>
              </a:ext>
            </a:extLst>
          </p:cNvPr>
          <p:cNvSpPr/>
          <p:nvPr/>
        </p:nvSpPr>
        <p:spPr>
          <a:xfrm>
            <a:off x="836762" y="1575399"/>
            <a:ext cx="7580460" cy="64698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cs typeface="Arial"/>
              </a:rPr>
              <a:t>Modelo baseado em sistemas de arquivos</a:t>
            </a:r>
            <a:endParaRPr lang="pt-BR" sz="2400"/>
          </a:p>
        </p:txBody>
      </p:sp>
    </p:spTree>
    <p:extLst>
      <p:ext uri="{BB962C8B-B14F-4D97-AF65-F5344CB8AC3E}">
        <p14:creationId xmlns:p14="http://schemas.microsoft.com/office/powerpoint/2010/main" val="2107316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59</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spTree>
    <p:extLst>
      <p:ext uri="{BB962C8B-B14F-4D97-AF65-F5344CB8AC3E}">
        <p14:creationId xmlns:p14="http://schemas.microsoft.com/office/powerpoint/2010/main" val="98221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a:t>
            </a:fld>
            <a:r>
              <a:rPr lang="en-US"/>
              <a:t>]</a:t>
            </a:r>
            <a:endParaRPr/>
          </a:p>
        </p:txBody>
      </p:sp>
      <p:pic>
        <p:nvPicPr>
          <p:cNvPr id="8" name="Imagem 4" descr="Interface gráfica do usuário, Texto&#10;&#10;Descrição gerada automaticamente">
            <a:extLst>
              <a:ext uri="{FF2B5EF4-FFF2-40B4-BE49-F238E27FC236}">
                <a16:creationId xmlns:a16="http://schemas.microsoft.com/office/drawing/2014/main" id="{F680091F-28E3-424A-BAA2-4FD0E02CF630}"/>
              </a:ext>
            </a:extLst>
          </p:cNvPr>
          <p:cNvPicPr>
            <a:picLocks noChangeAspect="1"/>
          </p:cNvPicPr>
          <p:nvPr/>
        </p:nvPicPr>
        <p:blipFill>
          <a:blip r:embed="rId3"/>
          <a:stretch>
            <a:fillRect/>
          </a:stretch>
        </p:blipFill>
        <p:spPr>
          <a:xfrm>
            <a:off x="3148837" y="3215335"/>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m 3" descr="Uma imagem contendo Texto&#10;&#10;Descrição gerada automaticamente">
            <a:extLst>
              <a:ext uri="{FF2B5EF4-FFF2-40B4-BE49-F238E27FC236}">
                <a16:creationId xmlns:a16="http://schemas.microsoft.com/office/drawing/2014/main" id="{16FA4828-298B-4B3C-9D2D-FDD0691D6204}"/>
              </a:ext>
            </a:extLst>
          </p:cNvPr>
          <p:cNvPicPr>
            <a:picLocks noChangeAspect="1"/>
          </p:cNvPicPr>
          <p:nvPr/>
        </p:nvPicPr>
        <p:blipFill>
          <a:blip r:embed="rId4"/>
          <a:stretch>
            <a:fillRect/>
          </a:stretch>
        </p:blipFill>
        <p:spPr>
          <a:xfrm>
            <a:off x="6010064" y="3206707"/>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Imagem 19" descr="Interface gráfica do usuário, Texto, Aplicativo&#10;&#10;Descrição gerada automaticamente">
            <a:extLst>
              <a:ext uri="{FF2B5EF4-FFF2-40B4-BE49-F238E27FC236}">
                <a16:creationId xmlns:a16="http://schemas.microsoft.com/office/drawing/2014/main" id="{307ABFC8-0544-41DC-A4DD-736550A90799}"/>
              </a:ext>
            </a:extLst>
          </p:cNvPr>
          <p:cNvPicPr>
            <a:picLocks noChangeAspect="1"/>
          </p:cNvPicPr>
          <p:nvPr/>
        </p:nvPicPr>
        <p:blipFill>
          <a:blip r:embed="rId5"/>
          <a:stretch>
            <a:fillRect/>
          </a:stretch>
        </p:blipFill>
        <p:spPr>
          <a:xfrm>
            <a:off x="281731" y="3213419"/>
            <a:ext cx="2743200" cy="15543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Imagem 3" descr="Interface gráfica do usuário, Texto, Email&#10;&#10;Descrição gerada automaticamente">
            <a:extLst>
              <a:ext uri="{FF2B5EF4-FFF2-40B4-BE49-F238E27FC236}">
                <a16:creationId xmlns:a16="http://schemas.microsoft.com/office/drawing/2014/main" id="{2E43BCD4-8ECE-2123-44D2-051A5ED34F37}"/>
              </a:ext>
            </a:extLst>
          </p:cNvPr>
          <p:cNvPicPr>
            <a:picLocks noChangeAspect="1"/>
          </p:cNvPicPr>
          <p:nvPr/>
        </p:nvPicPr>
        <p:blipFill>
          <a:blip r:embed="rId6"/>
          <a:stretch>
            <a:fillRect/>
          </a:stretch>
        </p:blipFill>
        <p:spPr>
          <a:xfrm>
            <a:off x="6047118" y="894828"/>
            <a:ext cx="2678502"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m 3" descr="Interface gráfica do usuário, Texto, Email&#10;&#10;Descrição gerada automaticamente">
            <a:extLst>
              <a:ext uri="{FF2B5EF4-FFF2-40B4-BE49-F238E27FC236}">
                <a16:creationId xmlns:a16="http://schemas.microsoft.com/office/drawing/2014/main" id="{D95C05FB-F6C9-69FC-F9A9-B88C7580112C}"/>
              </a:ext>
            </a:extLst>
          </p:cNvPr>
          <p:cNvPicPr>
            <a:picLocks noChangeAspect="1"/>
          </p:cNvPicPr>
          <p:nvPr/>
        </p:nvPicPr>
        <p:blipFill>
          <a:blip r:embed="rId7"/>
          <a:stretch>
            <a:fillRect/>
          </a:stretch>
        </p:blipFill>
        <p:spPr>
          <a:xfrm>
            <a:off x="3092569" y="959527"/>
            <a:ext cx="2743199" cy="1542297"/>
          </a:xfrm>
          <a:prstGeom prst="rect">
            <a:avLst/>
          </a:prstGeom>
        </p:spPr>
      </p:pic>
      <p:sp>
        <p:nvSpPr>
          <p:cNvPr id="5" name="Google Shape;161;g109ffa863cd_0_0">
            <a:extLst>
              <a:ext uri="{FF2B5EF4-FFF2-40B4-BE49-F238E27FC236}">
                <a16:creationId xmlns:a16="http://schemas.microsoft.com/office/drawing/2014/main" id="{B9886C1C-9DDC-1241-4CDB-6E0EF4399C3A}"/>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Cursos</a:t>
            </a:r>
            <a:endParaRPr lang="en-US" sz="4000" b="1" i="0" u="none" strike="noStrike" cap="none" err="1">
              <a:solidFill>
                <a:srgbClr val="EA4E60"/>
              </a:solidFill>
              <a:latin typeface="Century Gothic"/>
              <a:ea typeface="Century Gothic"/>
              <a:cs typeface="Century Gothic"/>
            </a:endParaRPr>
          </a:p>
        </p:txBody>
      </p:sp>
    </p:spTree>
    <p:extLst>
      <p:ext uri="{BB962C8B-B14F-4D97-AF65-F5344CB8AC3E}">
        <p14:creationId xmlns:p14="http://schemas.microsoft.com/office/powerpoint/2010/main" val="1950076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60</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5"/>
          <a:stretch>
            <a:fillRect/>
          </a:stretch>
        </p:blipFill>
        <p:spPr>
          <a:xfrm>
            <a:off x="2607334" y="1902784"/>
            <a:ext cx="3821501" cy="1553595"/>
          </a:xfrm>
          <a:prstGeom prst="rect">
            <a:avLst/>
          </a:prstGeom>
        </p:spPr>
      </p:pic>
    </p:spTree>
    <p:extLst>
      <p:ext uri="{BB962C8B-B14F-4D97-AF65-F5344CB8AC3E}">
        <p14:creationId xmlns:p14="http://schemas.microsoft.com/office/powerpoint/2010/main" val="1044359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61</a:t>
            </a:fld>
            <a:r>
              <a:rPr lang="en-US"/>
              <a:t>]</a:t>
            </a:r>
            <a:endParaRPr/>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3"/>
          <a:stretch>
            <a:fillRect/>
          </a:stretch>
        </p:blipFill>
        <p:spPr>
          <a:xfrm>
            <a:off x="612476" y="3854509"/>
            <a:ext cx="2322663" cy="938964"/>
          </a:xfrm>
          <a:prstGeom prst="rect">
            <a:avLst/>
          </a:prstGeom>
        </p:spPr>
      </p:pic>
      <p:sp>
        <p:nvSpPr>
          <p:cNvPr id="9" name="Seta: Curva para Cima 8">
            <a:extLst>
              <a:ext uri="{FF2B5EF4-FFF2-40B4-BE49-F238E27FC236}">
                <a16:creationId xmlns:a16="http://schemas.microsoft.com/office/drawing/2014/main" id="{2F05ABF9-C89F-D2DD-251D-27F983BB883C}"/>
              </a:ext>
            </a:extLst>
          </p:cNvPr>
          <p:cNvSpPr/>
          <p:nvPr/>
        </p:nvSpPr>
        <p:spPr>
          <a:xfrm>
            <a:off x="2238640" y="1925632"/>
            <a:ext cx="2868282" cy="1186131"/>
          </a:xfrm>
          <a:prstGeom prst="curvedUp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3" name="Retângulo: Cantos Arredondados 2">
            <a:extLst>
              <a:ext uri="{FF2B5EF4-FFF2-40B4-BE49-F238E27FC236}">
                <a16:creationId xmlns:a16="http://schemas.microsoft.com/office/drawing/2014/main" id="{CDD16F29-4B20-3514-1CCB-C4468400AA4D}"/>
              </a:ext>
            </a:extLst>
          </p:cNvPr>
          <p:cNvSpPr/>
          <p:nvPr/>
        </p:nvSpPr>
        <p:spPr>
          <a:xfrm>
            <a:off x="650755" y="1906976"/>
            <a:ext cx="2620272"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 R</a:t>
            </a:r>
            <a:endParaRPr lang="pt-BR" sz="1800" err="1"/>
          </a:p>
        </p:txBody>
      </p:sp>
      <p:pic>
        <p:nvPicPr>
          <p:cNvPr id="5" name="Imagem 8">
            <a:extLst>
              <a:ext uri="{FF2B5EF4-FFF2-40B4-BE49-F238E27FC236}">
                <a16:creationId xmlns:a16="http://schemas.microsoft.com/office/drawing/2014/main" id="{F8F3CA14-97A4-1F50-A9DE-8E2109DD61DB}"/>
              </a:ext>
            </a:extLst>
          </p:cNvPr>
          <p:cNvPicPr>
            <a:picLocks noChangeAspect="1"/>
          </p:cNvPicPr>
          <p:nvPr/>
        </p:nvPicPr>
        <p:blipFill>
          <a:blip r:embed="rId4"/>
          <a:stretch>
            <a:fillRect/>
          </a:stretch>
        </p:blipFill>
        <p:spPr>
          <a:xfrm>
            <a:off x="4860985" y="3018706"/>
            <a:ext cx="2743200" cy="1543050"/>
          </a:xfrm>
          <a:prstGeom prst="rect">
            <a:avLst/>
          </a:prstGeom>
        </p:spPr>
      </p:pic>
      <p:sp>
        <p:nvSpPr>
          <p:cNvPr id="19" name="Retângulo: Cantos Arredondados 18">
            <a:extLst>
              <a:ext uri="{FF2B5EF4-FFF2-40B4-BE49-F238E27FC236}">
                <a16:creationId xmlns:a16="http://schemas.microsoft.com/office/drawing/2014/main" id="{3462E334-7254-1899-2E57-EC88AB71D056}"/>
              </a:ext>
            </a:extLst>
          </p:cNvPr>
          <p:cNvSpPr/>
          <p:nvPr/>
        </p:nvSpPr>
        <p:spPr>
          <a:xfrm>
            <a:off x="3842528" y="1281561"/>
            <a:ext cx="2620272" cy="62541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800">
                <a:cs typeface="Arial"/>
              </a:rPr>
              <a:t>DB2</a:t>
            </a:r>
            <a:endParaRPr lang="pt-BR" sz="2800"/>
          </a:p>
        </p:txBody>
      </p:sp>
      <p:sp>
        <p:nvSpPr>
          <p:cNvPr id="17" name="CaixaDeTexto 16">
            <a:extLst>
              <a:ext uri="{FF2B5EF4-FFF2-40B4-BE49-F238E27FC236}">
                <a16:creationId xmlns:a16="http://schemas.microsoft.com/office/drawing/2014/main" id="{6C77418D-97E4-C431-5214-E55058F57FFC}"/>
              </a:ext>
            </a:extLst>
          </p:cNvPr>
          <p:cNvSpPr txBox="1"/>
          <p:nvPr/>
        </p:nvSpPr>
        <p:spPr>
          <a:xfrm>
            <a:off x="6650966" y="3011698"/>
            <a:ext cx="19129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202124"/>
                </a:solidFill>
                <a:latin typeface="arial"/>
                <a:cs typeface="arial"/>
              </a:rPr>
              <a:t>ISO/IEC 9075</a:t>
            </a:r>
            <a:endParaRPr lang="en-US" sz="2000" b="1"/>
          </a:p>
        </p:txBody>
      </p:sp>
      <p:sp>
        <p:nvSpPr>
          <p:cNvPr id="18" name="Retângulo: Cantos Arredondados 17">
            <a:extLst>
              <a:ext uri="{FF2B5EF4-FFF2-40B4-BE49-F238E27FC236}">
                <a16:creationId xmlns:a16="http://schemas.microsoft.com/office/drawing/2014/main" id="{D3EDAB88-F6F6-74D7-F9D7-C61A2DF64551}"/>
              </a:ext>
            </a:extLst>
          </p:cNvPr>
          <p:cNvSpPr/>
          <p:nvPr/>
        </p:nvSpPr>
        <p:spPr>
          <a:xfrm>
            <a:off x="4831870" y="2680658"/>
            <a:ext cx="3989717" cy="233991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21" name="CaixaDeTexto 20">
            <a:extLst>
              <a:ext uri="{FF2B5EF4-FFF2-40B4-BE49-F238E27FC236}">
                <a16:creationId xmlns:a16="http://schemas.microsoft.com/office/drawing/2014/main" id="{E50102BC-B1B1-2F3F-5004-24FFA0B9D570}"/>
              </a:ext>
            </a:extLst>
          </p:cNvPr>
          <p:cNvSpPr txBox="1"/>
          <p:nvPr/>
        </p:nvSpPr>
        <p:spPr>
          <a:xfrm>
            <a:off x="5152127" y="4564452"/>
            <a:ext cx="34440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Verdana"/>
                <a:ea typeface="Verdana"/>
              </a:rPr>
              <a:t>Structured Query Language</a:t>
            </a:r>
            <a:r>
              <a:rPr lang="en-US">
                <a:latin typeface="Verdana"/>
                <a:ea typeface="Verdana"/>
              </a:rPr>
              <a:t> </a:t>
            </a:r>
            <a:endParaRPr lang="en-US"/>
          </a:p>
        </p:txBody>
      </p:sp>
    </p:spTree>
    <p:extLst>
      <p:ext uri="{BB962C8B-B14F-4D97-AF65-F5344CB8AC3E}">
        <p14:creationId xmlns:p14="http://schemas.microsoft.com/office/powerpoint/2010/main" val="1537159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Sequência</a:t>
            </a:r>
            <a:r>
              <a:rPr lang="en-US" sz="4000" b="1">
                <a:solidFill>
                  <a:srgbClr val="EA4E60"/>
                </a:solidFill>
                <a:latin typeface="Century Gothic"/>
              </a:rPr>
              <a:t> de </a:t>
            </a:r>
            <a:r>
              <a:rPr lang="en-US" sz="4000" b="1" err="1">
                <a:solidFill>
                  <a:srgbClr val="EA4E60"/>
                </a:solidFill>
                <a:latin typeface="Century Gothic"/>
              </a:rPr>
              <a:t>Eventos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62</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extLst>
              <p:ext uri="{D42A27DB-BD31-4B8C-83A1-F6EECF244321}">
                <p14:modId xmlns:p14="http://schemas.microsoft.com/office/powerpoint/2010/main" val="2902430056"/>
              </p:ext>
            </p:extLst>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3" name="Retângulo: Cantos Arredondados 692">
            <a:extLst>
              <a:ext uri="{FF2B5EF4-FFF2-40B4-BE49-F238E27FC236}">
                <a16:creationId xmlns:a16="http://schemas.microsoft.com/office/drawing/2014/main" id="{6AFA5630-EF4E-1D63-4060-2813F78355CF}"/>
              </a:ext>
            </a:extLst>
          </p:cNvPr>
          <p:cNvSpPr/>
          <p:nvPr/>
        </p:nvSpPr>
        <p:spPr>
          <a:xfrm>
            <a:off x="1462177" y="3861398"/>
            <a:ext cx="4022065" cy="4636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DB </a:t>
            </a:r>
            <a:r>
              <a:rPr lang="pt-BR" err="1">
                <a:cs typeface="Arial"/>
              </a:rPr>
              <a:t>H</a:t>
            </a:r>
            <a:r>
              <a:rPr lang="pt-BR" err="1">
                <a:ea typeface="+mn-lt"/>
                <a:cs typeface="+mn-lt"/>
              </a:rPr>
              <a:t>oneywell</a:t>
            </a:r>
            <a:r>
              <a:rPr lang="pt-BR">
                <a:ea typeface="+mn-lt"/>
                <a:cs typeface="+mn-lt"/>
              </a:rPr>
              <a:t> </a:t>
            </a:r>
            <a:r>
              <a:rPr lang="pt-BR" err="1">
                <a:ea typeface="+mn-lt"/>
                <a:cs typeface="+mn-lt"/>
              </a:rPr>
              <a:t>Information</a:t>
            </a:r>
            <a:r>
              <a:rPr lang="pt-BR">
                <a:ea typeface="+mn-lt"/>
                <a:cs typeface="+mn-lt"/>
              </a:rPr>
              <a:t> Systems Inc</a:t>
            </a:r>
          </a:p>
        </p:txBody>
      </p:sp>
      <p:pic>
        <p:nvPicPr>
          <p:cNvPr id="773" name="Imagem 8" descr="Uma imagem contendo Ícone&#10;&#10;Descrição gerada automaticamente">
            <a:extLst>
              <a:ext uri="{FF2B5EF4-FFF2-40B4-BE49-F238E27FC236}">
                <a16:creationId xmlns:a16="http://schemas.microsoft.com/office/drawing/2014/main" id="{5BC706C1-3443-2446-D20C-FBC4EB987D4F}"/>
              </a:ext>
            </a:extLst>
          </p:cNvPr>
          <p:cNvPicPr>
            <a:picLocks noChangeAspect="1"/>
          </p:cNvPicPr>
          <p:nvPr/>
        </p:nvPicPr>
        <p:blipFill>
          <a:blip r:embed="rId8"/>
          <a:stretch>
            <a:fillRect/>
          </a:stretch>
        </p:blipFill>
        <p:spPr>
          <a:xfrm>
            <a:off x="1205541" y="2565819"/>
            <a:ext cx="1352191" cy="745107"/>
          </a:xfrm>
          <a:prstGeom prst="rect">
            <a:avLst/>
          </a:prstGeom>
        </p:spPr>
      </p:pic>
      <p:sp>
        <p:nvSpPr>
          <p:cNvPr id="774" name="Retângulo: Cantos Arredondados 773">
            <a:extLst>
              <a:ext uri="{FF2B5EF4-FFF2-40B4-BE49-F238E27FC236}">
                <a16:creationId xmlns:a16="http://schemas.microsoft.com/office/drawing/2014/main" id="{178FBDFB-E96D-4F4E-ACBF-63F0961A432A}"/>
              </a:ext>
            </a:extLst>
          </p:cNvPr>
          <p:cNvSpPr/>
          <p:nvPr/>
        </p:nvSpPr>
        <p:spPr>
          <a:xfrm>
            <a:off x="4341243" y="2470388"/>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2</a:t>
            </a:r>
            <a:endParaRPr lang="pt-BR"/>
          </a:p>
        </p:txBody>
      </p:sp>
      <p:sp>
        <p:nvSpPr>
          <p:cNvPr id="775" name="Retângulo: Cantos Arredondados 774">
            <a:extLst>
              <a:ext uri="{FF2B5EF4-FFF2-40B4-BE49-F238E27FC236}">
                <a16:creationId xmlns:a16="http://schemas.microsoft.com/office/drawing/2014/main" id="{3D446948-3AF3-EEF5-B399-C84F14A67C43}"/>
              </a:ext>
            </a:extLst>
          </p:cNvPr>
          <p:cNvSpPr/>
          <p:nvPr/>
        </p:nvSpPr>
        <p:spPr>
          <a:xfrm>
            <a:off x="6864469" y="4325067"/>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3</a:t>
            </a:r>
            <a:endParaRPr lang="pt-BR"/>
          </a:p>
        </p:txBody>
      </p:sp>
      <p:sp>
        <p:nvSpPr>
          <p:cNvPr id="776" name="Retângulo: Cantos Arredondados 775">
            <a:extLst>
              <a:ext uri="{FF2B5EF4-FFF2-40B4-BE49-F238E27FC236}">
                <a16:creationId xmlns:a16="http://schemas.microsoft.com/office/drawing/2014/main" id="{776FB09C-630E-7596-4042-BF64C557C625}"/>
              </a:ext>
            </a:extLst>
          </p:cNvPr>
          <p:cNvSpPr/>
          <p:nvPr/>
        </p:nvSpPr>
        <p:spPr>
          <a:xfrm>
            <a:off x="5624422" y="1801841"/>
            <a:ext cx="1423358"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IBM SQL/DS</a:t>
            </a:r>
            <a:endParaRPr lang="pt-BR"/>
          </a:p>
        </p:txBody>
      </p:sp>
      <p:pic>
        <p:nvPicPr>
          <p:cNvPr id="778" name="Imagem 2" descr="Ícone&#10;&#10;Descrição gerada automaticamente">
            <a:extLst>
              <a:ext uri="{FF2B5EF4-FFF2-40B4-BE49-F238E27FC236}">
                <a16:creationId xmlns:a16="http://schemas.microsoft.com/office/drawing/2014/main" id="{FFB1E947-79B4-6057-870F-BE2907747819}"/>
              </a:ext>
            </a:extLst>
          </p:cNvPr>
          <p:cNvPicPr>
            <a:picLocks noChangeAspect="1"/>
          </p:cNvPicPr>
          <p:nvPr/>
        </p:nvPicPr>
        <p:blipFill>
          <a:blip r:embed="rId9"/>
          <a:stretch>
            <a:fillRect/>
          </a:stretch>
        </p:blipFill>
        <p:spPr>
          <a:xfrm>
            <a:off x="6855844" y="2388018"/>
            <a:ext cx="1740380" cy="701738"/>
          </a:xfrm>
          <a:prstGeom prst="rect">
            <a:avLst/>
          </a:prstGeom>
        </p:spPr>
      </p:pic>
    </p:spTree>
    <p:extLst>
      <p:ext uri="{BB962C8B-B14F-4D97-AF65-F5344CB8AC3E}">
        <p14:creationId xmlns:p14="http://schemas.microsoft.com/office/powerpoint/2010/main" val="3317160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Linha do Tempo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63</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65" name="Retângulo: Cantos Arredondados 1064">
            <a:extLst>
              <a:ext uri="{FF2B5EF4-FFF2-40B4-BE49-F238E27FC236}">
                <a16:creationId xmlns:a16="http://schemas.microsoft.com/office/drawing/2014/main" id="{5A7D691F-FE63-3602-82EF-BC98F976348D}"/>
              </a:ext>
            </a:extLst>
          </p:cNvPr>
          <p:cNvSpPr/>
          <p:nvPr/>
        </p:nvSpPr>
        <p:spPr>
          <a:xfrm>
            <a:off x="567187" y="2934058"/>
            <a:ext cx="1779196" cy="42053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Arial"/>
              </a:rPr>
              <a:t>Conceito criado</a:t>
            </a:r>
            <a:endParaRPr lang="pt-BR" sz="1800">
              <a:latin typeface="Calibri"/>
              <a:cs typeface="Calibri"/>
            </a:endParaRPr>
          </a:p>
        </p:txBody>
      </p:sp>
      <p:grpSp>
        <p:nvGrpSpPr>
          <p:cNvPr id="1066" name="Agrupar 1065">
            <a:extLst>
              <a:ext uri="{FF2B5EF4-FFF2-40B4-BE49-F238E27FC236}">
                <a16:creationId xmlns:a16="http://schemas.microsoft.com/office/drawing/2014/main" id="{06E6C946-AF96-B7CE-E0BF-F2DE2B4230C0}"/>
              </a:ext>
            </a:extLst>
          </p:cNvPr>
          <p:cNvGrpSpPr/>
          <p:nvPr/>
        </p:nvGrpSpPr>
        <p:grpSpPr>
          <a:xfrm>
            <a:off x="2389518" y="3753567"/>
            <a:ext cx="882051" cy="752655"/>
            <a:chOff x="6691942" y="2944843"/>
            <a:chExt cx="2229927" cy="2057399"/>
          </a:xfrm>
        </p:grpSpPr>
        <p:pic>
          <p:nvPicPr>
            <p:cNvPr id="491" name="Gráfico 490" descr="Banco de dados com preenchimento sólido">
              <a:extLst>
                <a:ext uri="{FF2B5EF4-FFF2-40B4-BE49-F238E27FC236}">
                  <a16:creationId xmlns:a16="http://schemas.microsoft.com/office/drawing/2014/main" id="{68DE6414-5C8D-055D-96F5-1D42954DC7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6215" y="2944843"/>
              <a:ext cx="1895654" cy="1917220"/>
            </a:xfrm>
            <a:prstGeom prst="rect">
              <a:avLst/>
            </a:prstGeom>
          </p:spPr>
        </p:pic>
        <p:pic>
          <p:nvPicPr>
            <p:cNvPr id="492" name="Gráfico 7" descr="Tabela com preenchimento sólido">
              <a:extLst>
                <a:ext uri="{FF2B5EF4-FFF2-40B4-BE49-F238E27FC236}">
                  <a16:creationId xmlns:a16="http://schemas.microsoft.com/office/drawing/2014/main" id="{1225BF4A-267D-22D5-906F-8E42C3A77B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1942" y="3645739"/>
              <a:ext cx="1356503" cy="1356503"/>
            </a:xfrm>
            <a:prstGeom prst="rect">
              <a:avLst/>
            </a:prstGeom>
          </p:spPr>
        </p:pic>
      </p:grpSp>
      <p:pic>
        <p:nvPicPr>
          <p:cNvPr id="494" name="Imagem 494" descr="Celular com tela ligada&#10;&#10;Descrição gerada automaticamente">
            <a:extLst>
              <a:ext uri="{FF2B5EF4-FFF2-40B4-BE49-F238E27FC236}">
                <a16:creationId xmlns:a16="http://schemas.microsoft.com/office/drawing/2014/main" id="{CB0F25AD-F500-1543-4F63-26C5A8700CC4}"/>
              </a:ext>
            </a:extLst>
          </p:cNvPr>
          <p:cNvPicPr>
            <a:picLocks noChangeAspect="1"/>
          </p:cNvPicPr>
          <p:nvPr/>
        </p:nvPicPr>
        <p:blipFill>
          <a:blip r:embed="rId12"/>
          <a:stretch>
            <a:fillRect/>
          </a:stretch>
        </p:blipFill>
        <p:spPr>
          <a:xfrm>
            <a:off x="3394494" y="2716781"/>
            <a:ext cx="1104182" cy="637277"/>
          </a:xfrm>
          <a:prstGeom prst="rect">
            <a:avLst/>
          </a:prstGeom>
        </p:spPr>
      </p:pic>
      <p:sp>
        <p:nvSpPr>
          <p:cNvPr id="559" name="Retângulo: Cantos Arredondados 558">
            <a:extLst>
              <a:ext uri="{FF2B5EF4-FFF2-40B4-BE49-F238E27FC236}">
                <a16:creationId xmlns:a16="http://schemas.microsoft.com/office/drawing/2014/main" id="{2E4B2AA9-AC97-6387-D7F0-B860D239802D}"/>
              </a:ext>
            </a:extLst>
          </p:cNvPr>
          <p:cNvSpPr/>
          <p:nvPr/>
        </p:nvSpPr>
        <p:spPr>
          <a:xfrm>
            <a:off x="5257799" y="3634954"/>
            <a:ext cx="992036" cy="496019"/>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Arial"/>
              </a:rPr>
              <a:t>POO </a:t>
            </a:r>
            <a:endParaRPr lang="pt-BR" sz="1800">
              <a:latin typeface="Calibri"/>
              <a:cs typeface="Calibri"/>
            </a:endParaRPr>
          </a:p>
        </p:txBody>
      </p:sp>
      <p:pic>
        <p:nvPicPr>
          <p:cNvPr id="527" name="Imagem 11" descr="Logotipo&#10;&#10;Descrição gerada automaticamente">
            <a:extLst>
              <a:ext uri="{FF2B5EF4-FFF2-40B4-BE49-F238E27FC236}">
                <a16:creationId xmlns:a16="http://schemas.microsoft.com/office/drawing/2014/main" id="{6A2475FF-C993-C386-5B90-62B77EA6CA48}"/>
              </a:ext>
            </a:extLst>
          </p:cNvPr>
          <p:cNvPicPr>
            <a:picLocks noChangeAspect="1"/>
          </p:cNvPicPr>
          <p:nvPr/>
        </p:nvPicPr>
        <p:blipFill>
          <a:blip r:embed="rId13"/>
          <a:stretch>
            <a:fillRect/>
          </a:stretch>
        </p:blipFill>
        <p:spPr>
          <a:xfrm>
            <a:off x="8020408" y="2278193"/>
            <a:ext cx="877739" cy="587115"/>
          </a:xfrm>
          <a:prstGeom prst="rect">
            <a:avLst/>
          </a:prstGeom>
        </p:spPr>
      </p:pic>
      <p:pic>
        <p:nvPicPr>
          <p:cNvPr id="528" name="Imagem 12" descr="Logotipo&#10;&#10;Descrição gerada automaticamente">
            <a:extLst>
              <a:ext uri="{FF2B5EF4-FFF2-40B4-BE49-F238E27FC236}">
                <a16:creationId xmlns:a16="http://schemas.microsoft.com/office/drawing/2014/main" id="{A1A1CCF5-0E29-E5E0-F136-C95286E833DC}"/>
              </a:ext>
            </a:extLst>
          </p:cNvPr>
          <p:cNvPicPr>
            <a:picLocks noChangeAspect="1"/>
          </p:cNvPicPr>
          <p:nvPr/>
        </p:nvPicPr>
        <p:blipFill>
          <a:blip r:embed="rId14"/>
          <a:stretch>
            <a:fillRect/>
          </a:stretch>
        </p:blipFill>
        <p:spPr>
          <a:xfrm>
            <a:off x="7351860" y="3031722"/>
            <a:ext cx="1352191" cy="363234"/>
          </a:xfrm>
          <a:prstGeom prst="rect">
            <a:avLst/>
          </a:prstGeom>
        </p:spPr>
      </p:pic>
      <p:pic>
        <p:nvPicPr>
          <p:cNvPr id="529" name="Imagem 13">
            <a:extLst>
              <a:ext uri="{FF2B5EF4-FFF2-40B4-BE49-F238E27FC236}">
                <a16:creationId xmlns:a16="http://schemas.microsoft.com/office/drawing/2014/main" id="{159F81F4-7769-AB9A-6341-9D3E3B941AB2}"/>
              </a:ext>
            </a:extLst>
          </p:cNvPr>
          <p:cNvPicPr>
            <a:picLocks noChangeAspect="1"/>
          </p:cNvPicPr>
          <p:nvPr/>
        </p:nvPicPr>
        <p:blipFill>
          <a:blip r:embed="rId15"/>
          <a:stretch>
            <a:fillRect/>
          </a:stretch>
        </p:blipFill>
        <p:spPr>
          <a:xfrm>
            <a:off x="6801930" y="2574572"/>
            <a:ext cx="877739" cy="350193"/>
          </a:xfrm>
          <a:prstGeom prst="rect">
            <a:avLst/>
          </a:prstGeom>
        </p:spPr>
      </p:pic>
      <p:pic>
        <p:nvPicPr>
          <p:cNvPr id="530" name="Imagem 15" descr="Uma imagem contendo Logotipo&#10;&#10;Descrição gerada automaticamente">
            <a:extLst>
              <a:ext uri="{FF2B5EF4-FFF2-40B4-BE49-F238E27FC236}">
                <a16:creationId xmlns:a16="http://schemas.microsoft.com/office/drawing/2014/main" id="{B11D2876-157E-3118-6E10-1F04D0EBA890}"/>
              </a:ext>
            </a:extLst>
          </p:cNvPr>
          <p:cNvPicPr>
            <a:picLocks noChangeAspect="1"/>
          </p:cNvPicPr>
          <p:nvPr/>
        </p:nvPicPr>
        <p:blipFill>
          <a:blip r:embed="rId16"/>
          <a:stretch>
            <a:fillRect/>
          </a:stretch>
        </p:blipFill>
        <p:spPr>
          <a:xfrm>
            <a:off x="7308729" y="1865562"/>
            <a:ext cx="1093399" cy="344859"/>
          </a:xfrm>
          <a:prstGeom prst="rect">
            <a:avLst/>
          </a:prstGeom>
        </p:spPr>
      </p:pic>
    </p:spTree>
    <p:extLst>
      <p:ext uri="{BB962C8B-B14F-4D97-AF65-F5344CB8AC3E}">
        <p14:creationId xmlns:p14="http://schemas.microsoft.com/office/powerpoint/2010/main" val="3250755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Primeiros</a:t>
            </a:r>
            <a:r>
              <a:rPr lang="en-US" sz="4000" b="1">
                <a:solidFill>
                  <a:srgbClr val="EA4E60"/>
                </a:solidFill>
                <a:latin typeface="Century Gothic"/>
              </a:rPr>
              <a:t> do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64</a:t>
            </a:fld>
            <a:r>
              <a:rPr lang="en-US"/>
              <a:t>]</a:t>
            </a:r>
            <a:endParaRPr/>
          </a:p>
        </p:txBody>
      </p:sp>
      <p:pic>
        <p:nvPicPr>
          <p:cNvPr id="8" name="Imagem 2" descr="Tela de computador com ícones coloridos&#10;&#10;Descrição gerada automaticamente">
            <a:extLst>
              <a:ext uri="{FF2B5EF4-FFF2-40B4-BE49-F238E27FC236}">
                <a16:creationId xmlns:a16="http://schemas.microsoft.com/office/drawing/2014/main" id="{B75FCDEF-E1E0-97A3-3F52-E63BD0F6EF56}"/>
              </a:ext>
            </a:extLst>
          </p:cNvPr>
          <p:cNvPicPr>
            <a:picLocks noChangeAspect="1"/>
          </p:cNvPicPr>
          <p:nvPr/>
        </p:nvPicPr>
        <p:blipFill>
          <a:blip r:embed="rId3"/>
          <a:stretch>
            <a:fillRect/>
          </a:stretch>
        </p:blipFill>
        <p:spPr>
          <a:xfrm>
            <a:off x="6823493" y="1681611"/>
            <a:ext cx="1740379" cy="993114"/>
          </a:xfrm>
          <a:prstGeom prst="rect">
            <a:avLst/>
          </a:prstGeom>
        </p:spPr>
      </p:pic>
      <p:sp>
        <p:nvSpPr>
          <p:cNvPr id="4" name="Retângulo: Cantos Arredondados 3">
            <a:extLst>
              <a:ext uri="{FF2B5EF4-FFF2-40B4-BE49-F238E27FC236}">
                <a16:creationId xmlns:a16="http://schemas.microsoft.com/office/drawing/2014/main" id="{CF6D6B25-CA45-24B4-3D27-CB23BB09A849}"/>
              </a:ext>
            </a:extLst>
          </p:cNvPr>
          <p:cNvSpPr/>
          <p:nvPr/>
        </p:nvSpPr>
        <p:spPr>
          <a:xfrm>
            <a:off x="6702726" y="4174107"/>
            <a:ext cx="1962508" cy="776377"/>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1980</a:t>
            </a:r>
            <a:endParaRPr lang="pt-BR" sz="3200"/>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898287"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r>
              <a:rPr lang="en-US" sz="2400" err="1">
                <a:latin typeface="Calibri"/>
              </a:rPr>
              <a:t>Evolução</a:t>
            </a:r>
            <a:r>
              <a:rPr lang="en-US" sz="2400">
                <a:latin typeface="Calibri"/>
              </a:rPr>
              <a:t> do </a:t>
            </a:r>
            <a:r>
              <a:rPr lang="en-US" sz="2400" err="1">
                <a:latin typeface="Calibri"/>
              </a:rPr>
              <a:t>modelo</a:t>
            </a:r>
            <a:r>
              <a:rPr lang="en-US" sz="2400">
                <a:latin typeface="Calibri"/>
              </a:rPr>
              <a:t> </a:t>
            </a:r>
            <a:r>
              <a:rPr lang="en-US" sz="2400" err="1">
                <a:latin typeface="Calibri"/>
              </a:rPr>
              <a:t>relacional</a:t>
            </a:r>
            <a:r>
              <a:rPr lang="en-US" sz="2400">
                <a:latin typeface="Calibri"/>
              </a:rPr>
              <a:t> - 80's</a:t>
            </a:r>
            <a:endParaRPr lang="pt-BR" err="1"/>
          </a:p>
          <a:p>
            <a:pPr>
              <a:lnSpc>
                <a:spcPct val="114999"/>
              </a:lnSpc>
              <a:spcBef>
                <a:spcPts val="1000"/>
              </a:spcBef>
            </a:pPr>
            <a:endParaRPr lang="en-US" sz="2400">
              <a:latin typeface="Calibri"/>
              <a:ea typeface="Calibri"/>
            </a:endParaRPr>
          </a:p>
          <a:p>
            <a:pPr>
              <a:lnSpc>
                <a:spcPct val="114999"/>
              </a:lnSpc>
              <a:spcBef>
                <a:spcPts val="1000"/>
              </a:spcBef>
            </a:pPr>
            <a:endParaRPr lang="en-US" sz="2400">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 name="Retângulo: Cantos Arredondados 1">
            <a:extLst>
              <a:ext uri="{FF2B5EF4-FFF2-40B4-BE49-F238E27FC236}">
                <a16:creationId xmlns:a16="http://schemas.microsoft.com/office/drawing/2014/main" id="{EC2A5B8F-499B-7104-1D16-50CA900206C7}"/>
              </a:ext>
            </a:extLst>
          </p:cNvPr>
          <p:cNvSpPr/>
          <p:nvPr/>
        </p:nvSpPr>
        <p:spPr>
          <a:xfrm>
            <a:off x="319176" y="2556652"/>
            <a:ext cx="2016424"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Feedback</a:t>
            </a:r>
          </a:p>
        </p:txBody>
      </p:sp>
      <p:sp>
        <p:nvSpPr>
          <p:cNvPr id="3" name="Retângulo: Cantos Arredondados 2">
            <a:extLst>
              <a:ext uri="{FF2B5EF4-FFF2-40B4-BE49-F238E27FC236}">
                <a16:creationId xmlns:a16="http://schemas.microsoft.com/office/drawing/2014/main" id="{9C02AB22-D48E-0DF6-485B-B98DB96AD644}"/>
              </a:ext>
            </a:extLst>
          </p:cNvPr>
          <p:cNvSpPr/>
          <p:nvPr/>
        </p:nvSpPr>
        <p:spPr>
          <a:xfrm>
            <a:off x="1203384" y="3376161"/>
            <a:ext cx="4032848" cy="463670"/>
          </a:xfrm>
          <a:prstGeom prst="roundRec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Desenvolvimento dos sistemas</a:t>
            </a:r>
            <a:endParaRPr lang="pt-BR" sz="1800"/>
          </a:p>
        </p:txBody>
      </p:sp>
      <p:sp>
        <p:nvSpPr>
          <p:cNvPr id="11" name="Retângulo: Cantos Arredondados 10">
            <a:extLst>
              <a:ext uri="{FF2B5EF4-FFF2-40B4-BE49-F238E27FC236}">
                <a16:creationId xmlns:a16="http://schemas.microsoft.com/office/drawing/2014/main" id="{ABBBF422-159F-FD27-33AC-6027EBFD5B8D}"/>
              </a:ext>
            </a:extLst>
          </p:cNvPr>
          <p:cNvSpPr/>
          <p:nvPr/>
        </p:nvSpPr>
        <p:spPr>
          <a:xfrm>
            <a:off x="4352025" y="1402868"/>
            <a:ext cx="2760452" cy="46367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Uso dos </a:t>
            </a:r>
            <a:r>
              <a:rPr lang="pt-BR" sz="1800" err="1">
                <a:cs typeface="Arial"/>
              </a:rPr>
              <a:t>pcs</a:t>
            </a:r>
          </a:p>
        </p:txBody>
      </p:sp>
      <p:sp>
        <p:nvSpPr>
          <p:cNvPr id="12" name="Retângulo: Cantos Arredondados 11">
            <a:extLst>
              <a:ext uri="{FF2B5EF4-FFF2-40B4-BE49-F238E27FC236}">
                <a16:creationId xmlns:a16="http://schemas.microsoft.com/office/drawing/2014/main" id="{4F88182F-2967-D7E6-4665-515E2E631D7B}"/>
              </a:ext>
            </a:extLst>
          </p:cNvPr>
          <p:cNvSpPr/>
          <p:nvPr/>
        </p:nvSpPr>
        <p:spPr>
          <a:xfrm>
            <a:off x="3252157" y="2491952"/>
            <a:ext cx="2760452"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Sistemas distribuídos</a:t>
            </a:r>
          </a:p>
        </p:txBody>
      </p:sp>
      <p:cxnSp>
        <p:nvCxnSpPr>
          <p:cNvPr id="6" name="Conector de Seta Reta 5">
            <a:extLst>
              <a:ext uri="{FF2B5EF4-FFF2-40B4-BE49-F238E27FC236}">
                <a16:creationId xmlns:a16="http://schemas.microsoft.com/office/drawing/2014/main" id="{A3009B16-ED88-E826-E96A-5EE28F265973}"/>
              </a:ext>
            </a:extLst>
          </p:cNvPr>
          <p:cNvCxnSpPr/>
          <p:nvPr/>
        </p:nvCxnSpPr>
        <p:spPr>
          <a:xfrm flipV="1">
            <a:off x="567187" y="4754234"/>
            <a:ext cx="5507966" cy="2156"/>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13" name="CaixaDeTexto 12">
            <a:extLst>
              <a:ext uri="{FF2B5EF4-FFF2-40B4-BE49-F238E27FC236}">
                <a16:creationId xmlns:a16="http://schemas.microsoft.com/office/drawing/2014/main" id="{16BB41B3-FFEB-2BE6-E241-82B7A511E66B}"/>
              </a:ext>
            </a:extLst>
          </p:cNvPr>
          <p:cNvSpPr txBox="1"/>
          <p:nvPr/>
        </p:nvSpPr>
        <p:spPr>
          <a:xfrm>
            <a:off x="391423" y="4321834"/>
            <a:ext cx="9316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8 MB</a:t>
            </a:r>
          </a:p>
        </p:txBody>
      </p:sp>
      <p:sp>
        <p:nvSpPr>
          <p:cNvPr id="16" name="CaixaDeTexto 15">
            <a:extLst>
              <a:ext uri="{FF2B5EF4-FFF2-40B4-BE49-F238E27FC236}">
                <a16:creationId xmlns:a16="http://schemas.microsoft.com/office/drawing/2014/main" id="{549D252D-4E91-81CC-8791-C050DC02812D}"/>
              </a:ext>
            </a:extLst>
          </p:cNvPr>
          <p:cNvSpPr txBox="1"/>
          <p:nvPr/>
        </p:nvSpPr>
        <p:spPr>
          <a:xfrm>
            <a:off x="4887942" y="4321834"/>
            <a:ext cx="1373757" cy="38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TeraBytes</a:t>
            </a:r>
          </a:p>
        </p:txBody>
      </p:sp>
    </p:spTree>
    <p:extLst>
      <p:ext uri="{BB962C8B-B14F-4D97-AF65-F5344CB8AC3E}">
        <p14:creationId xmlns:p14="http://schemas.microsoft.com/office/powerpoint/2010/main" val="2060658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Hierárquico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65</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121910" cy="3083700"/>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a:latin typeface="Calibri"/>
              </a:rPr>
              <a:t>IMS – Information Management System</a:t>
            </a:r>
            <a:endParaRPr lang="pt-BR" sz="2400">
              <a:latin typeface="Calibri"/>
            </a:endParaRPr>
          </a:p>
          <a:p>
            <a:pPr marL="342900" indent="-342900">
              <a:lnSpc>
                <a:spcPct val="114999"/>
              </a:lnSpc>
              <a:spcBef>
                <a:spcPts val="1000"/>
              </a:spcBef>
              <a:buChar char="•"/>
            </a:pPr>
            <a:r>
              <a:rPr lang="en-US" sz="2400" err="1">
                <a:latin typeface="Calibri"/>
                <a:ea typeface="Calibri"/>
              </a:rPr>
              <a:t>Registros</a:t>
            </a:r>
            <a:r>
              <a:rPr lang="en-US" sz="2400">
                <a:latin typeface="Calibri"/>
                <a:ea typeface="Calibri"/>
              </a:rPr>
              <a:t>: links e dados</a:t>
            </a:r>
          </a:p>
          <a:p>
            <a:pPr marL="342900" indent="-342900">
              <a:lnSpc>
                <a:spcPct val="114999"/>
              </a:lnSpc>
              <a:spcBef>
                <a:spcPts val="1000"/>
              </a:spcBef>
              <a:buChar char="•"/>
            </a:pPr>
            <a:r>
              <a:rPr lang="en-US" sz="2400">
                <a:latin typeface="Calibri"/>
                <a:ea typeface="Calibri"/>
              </a:rPr>
              <a:t>TAD tree – com </a:t>
            </a:r>
            <a:r>
              <a:rPr lang="en-US" sz="2400" err="1">
                <a:latin typeface="Calibri"/>
                <a:ea typeface="Calibri"/>
              </a:rPr>
              <a:t>raiz</a:t>
            </a:r>
            <a:endParaRPr lang="en-US" sz="2400">
              <a:latin typeface="Calibri"/>
              <a:ea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Hierárquico</a:t>
            </a:r>
          </a:p>
        </p:txBody>
      </p:sp>
      <p:pic>
        <p:nvPicPr>
          <p:cNvPr id="2" name="Imagem 2" descr="Diagrama&#10;&#10;Descrição gerada automaticamente">
            <a:extLst>
              <a:ext uri="{FF2B5EF4-FFF2-40B4-BE49-F238E27FC236}">
                <a16:creationId xmlns:a16="http://schemas.microsoft.com/office/drawing/2014/main" id="{D1B2141A-2B8C-8DDB-8C22-39729FEEC715}"/>
              </a:ext>
            </a:extLst>
          </p:cNvPr>
          <p:cNvPicPr>
            <a:picLocks noChangeAspect="1"/>
          </p:cNvPicPr>
          <p:nvPr/>
        </p:nvPicPr>
        <p:blipFill>
          <a:blip r:embed="rId3"/>
          <a:stretch>
            <a:fillRect/>
          </a:stretch>
        </p:blipFill>
        <p:spPr>
          <a:xfrm>
            <a:off x="4591409" y="2329499"/>
            <a:ext cx="4004813" cy="1810814"/>
          </a:xfrm>
          <a:prstGeom prst="rect">
            <a:avLst/>
          </a:prstGeom>
        </p:spPr>
      </p:pic>
      <p:sp>
        <p:nvSpPr>
          <p:cNvPr id="3" name="Retângulo: Cantos Arredondados 2">
            <a:extLst>
              <a:ext uri="{FF2B5EF4-FFF2-40B4-BE49-F238E27FC236}">
                <a16:creationId xmlns:a16="http://schemas.microsoft.com/office/drawing/2014/main" id="{9CB2902C-00B5-FA46-835C-0F2A80E8C428}"/>
              </a:ext>
            </a:extLst>
          </p:cNvPr>
          <p:cNvSpPr/>
          <p:nvPr/>
        </p:nvSpPr>
        <p:spPr>
          <a:xfrm>
            <a:off x="6950734" y="691190"/>
            <a:ext cx="1423359"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Clipper</a:t>
            </a:r>
            <a:endParaRPr lang="pt-BR"/>
          </a:p>
        </p:txBody>
      </p:sp>
      <p:sp>
        <p:nvSpPr>
          <p:cNvPr id="4" name="Retângulo: Cantos Arredondados 3">
            <a:extLst>
              <a:ext uri="{FF2B5EF4-FFF2-40B4-BE49-F238E27FC236}">
                <a16:creationId xmlns:a16="http://schemas.microsoft.com/office/drawing/2014/main" id="{6FF9CE1D-10D8-97C0-ADB1-1BC75F2ECE81}"/>
              </a:ext>
            </a:extLst>
          </p:cNvPr>
          <p:cNvSpPr/>
          <p:nvPr/>
        </p:nvSpPr>
        <p:spPr>
          <a:xfrm>
            <a:off x="3144329" y="1478351"/>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a:t>
            </a:r>
            <a:r>
              <a:rPr lang="pt-BR" err="1">
                <a:cs typeface="Arial"/>
              </a:rPr>
              <a:t>BDDBase</a:t>
            </a:r>
            <a:r>
              <a:rPr lang="pt-BR">
                <a:cs typeface="Arial"/>
              </a:rPr>
              <a:t> </a:t>
            </a:r>
            <a:endParaRPr lang="pt-BR"/>
          </a:p>
        </p:txBody>
      </p:sp>
      <p:sp>
        <p:nvSpPr>
          <p:cNvPr id="14" name="Retângulo: Cantos Arredondados 13">
            <a:extLst>
              <a:ext uri="{FF2B5EF4-FFF2-40B4-BE49-F238E27FC236}">
                <a16:creationId xmlns:a16="http://schemas.microsoft.com/office/drawing/2014/main" id="{74B598FC-E980-2A25-FC05-3D399AB06453}"/>
              </a:ext>
            </a:extLst>
          </p:cNvPr>
          <p:cNvSpPr/>
          <p:nvPr/>
        </p:nvSpPr>
        <p:spPr>
          <a:xfrm>
            <a:off x="7392837" y="1737143"/>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Fox Pro</a:t>
            </a:r>
          </a:p>
        </p:txBody>
      </p:sp>
      <p:sp>
        <p:nvSpPr>
          <p:cNvPr id="15" name="Retângulo: Cantos Arredondados 14">
            <a:extLst>
              <a:ext uri="{FF2B5EF4-FFF2-40B4-BE49-F238E27FC236}">
                <a16:creationId xmlns:a16="http://schemas.microsoft.com/office/drawing/2014/main" id="{20FAA108-B2E0-79A7-3141-4DC6BF3ADD06}"/>
              </a:ext>
            </a:extLst>
          </p:cNvPr>
          <p:cNvSpPr/>
          <p:nvPr/>
        </p:nvSpPr>
        <p:spPr>
          <a:xfrm>
            <a:off x="5031355" y="1435218"/>
            <a:ext cx="1757633" cy="51758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COBOL</a:t>
            </a:r>
            <a:endParaRPr lang="pt-BR"/>
          </a:p>
        </p:txBody>
      </p:sp>
    </p:spTree>
    <p:extLst>
      <p:ext uri="{BB962C8B-B14F-4D97-AF65-F5344CB8AC3E}">
        <p14:creationId xmlns:p14="http://schemas.microsoft.com/office/powerpoint/2010/main" val="3768518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homem, pessoas, grupo, em pé&#10;&#10;Descrição gerada automaticamente">
            <a:extLst>
              <a:ext uri="{FF2B5EF4-FFF2-40B4-BE49-F238E27FC236}">
                <a16:creationId xmlns:a16="http://schemas.microsoft.com/office/drawing/2014/main" id="{77845DF8-F1BA-706C-2E41-25499640E2D7}"/>
              </a:ext>
            </a:extLst>
          </p:cNvPr>
          <p:cNvPicPr>
            <a:picLocks noChangeAspect="1"/>
          </p:cNvPicPr>
          <p:nvPr/>
        </p:nvPicPr>
        <p:blipFill>
          <a:blip r:embed="rId3"/>
          <a:stretch>
            <a:fillRect/>
          </a:stretch>
        </p:blipFill>
        <p:spPr>
          <a:xfrm>
            <a:off x="3545457" y="1657351"/>
            <a:ext cx="5137030" cy="128964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em</a:t>
            </a:r>
            <a:r>
              <a:rPr lang="en-US" sz="4000" b="1">
                <a:solidFill>
                  <a:srgbClr val="EA4E60"/>
                </a:solidFill>
                <a:latin typeface="Century Gothic"/>
              </a:rPr>
              <a:t> Rede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66</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a:lnSpc>
                <a:spcPct val="114999"/>
              </a:lnSpc>
              <a:spcBef>
                <a:spcPts val="1000"/>
              </a:spcBef>
            </a:pPr>
            <a:r>
              <a:rPr lang="en-US" sz="2000">
                <a:latin typeface="Calibri"/>
                <a:ea typeface="Calibri"/>
              </a:rPr>
              <a:t>CODASYL </a:t>
            </a:r>
          </a:p>
          <a:p>
            <a:pPr marL="342900" indent="-342900">
              <a:lnSpc>
                <a:spcPct val="114999"/>
              </a:lnSpc>
              <a:spcBef>
                <a:spcPts val="1000"/>
              </a:spcBef>
              <a:buChar char="•"/>
            </a:pPr>
            <a:r>
              <a:rPr lang="en-US" sz="2000">
                <a:ea typeface="Calibri"/>
              </a:rPr>
              <a:t>Links - </a:t>
            </a:r>
            <a:r>
              <a:rPr lang="en-US" sz="2000" err="1">
                <a:ea typeface="Calibri"/>
              </a:rPr>
              <a:t>Ponteiros</a:t>
            </a:r>
            <a:r>
              <a:rPr lang="en-US" sz="2000">
                <a:ea typeface="Calibri"/>
              </a:rPr>
              <a:t> entre </a:t>
            </a:r>
            <a:r>
              <a:rPr lang="en-US" sz="2000" err="1">
                <a:ea typeface="Calibri"/>
              </a:rPr>
              <a:t>nós</a:t>
            </a:r>
            <a:endParaRPr lang="en-US" sz="2000">
              <a:ea typeface="Calibri"/>
            </a:endParaRPr>
          </a:p>
          <a:p>
            <a:pPr marL="342900" indent="-342900">
              <a:lnSpc>
                <a:spcPct val="114999"/>
              </a:lnSpc>
              <a:spcBef>
                <a:spcPts val="1000"/>
              </a:spcBef>
              <a:buChar char="•"/>
            </a:pPr>
            <a:r>
              <a:rPr lang="en-US" sz="2000">
                <a:ea typeface="Calibri"/>
              </a:rPr>
              <a:t>1964</a:t>
            </a: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em rede</a:t>
            </a:r>
          </a:p>
        </p:txBody>
      </p:sp>
      <p:pic>
        <p:nvPicPr>
          <p:cNvPr id="2" name="Imagem 2" descr="Diagrama&#10;&#10;Descrição gerada automaticamente">
            <a:extLst>
              <a:ext uri="{FF2B5EF4-FFF2-40B4-BE49-F238E27FC236}">
                <a16:creationId xmlns:a16="http://schemas.microsoft.com/office/drawing/2014/main" id="{862292C6-3D88-F34B-64D2-2F2352B4116D}"/>
              </a:ext>
            </a:extLst>
          </p:cNvPr>
          <p:cNvPicPr>
            <a:picLocks noChangeAspect="1"/>
          </p:cNvPicPr>
          <p:nvPr/>
        </p:nvPicPr>
        <p:blipFill>
          <a:blip r:embed="rId4"/>
          <a:stretch>
            <a:fillRect/>
          </a:stretch>
        </p:blipFill>
        <p:spPr>
          <a:xfrm>
            <a:off x="4386532" y="2936986"/>
            <a:ext cx="4349869" cy="1275170"/>
          </a:xfrm>
          <a:prstGeom prst="rect">
            <a:avLst/>
          </a:prstGeom>
        </p:spPr>
      </p:pic>
      <p:sp>
        <p:nvSpPr>
          <p:cNvPr id="4" name="Retângulo: Cantos Arredondados 3">
            <a:extLst>
              <a:ext uri="{FF2B5EF4-FFF2-40B4-BE49-F238E27FC236}">
                <a16:creationId xmlns:a16="http://schemas.microsoft.com/office/drawing/2014/main" id="{B7683651-489A-FF3B-B3B7-A40B6657729E}"/>
              </a:ext>
            </a:extLst>
          </p:cNvPr>
          <p:cNvSpPr/>
          <p:nvPr/>
        </p:nvSpPr>
        <p:spPr>
          <a:xfrm>
            <a:off x="567187" y="3667304"/>
            <a:ext cx="364466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Conhecimento da estrutura física do BD</a:t>
            </a:r>
            <a:endParaRPr lang="pt-BR"/>
          </a:p>
        </p:txBody>
      </p:sp>
      <p:sp>
        <p:nvSpPr>
          <p:cNvPr id="6" name="CaixaDeTexto 5">
            <a:extLst>
              <a:ext uri="{FF2B5EF4-FFF2-40B4-BE49-F238E27FC236}">
                <a16:creationId xmlns:a16="http://schemas.microsoft.com/office/drawing/2014/main" id="{8E348EED-0CD0-B398-D166-4FB8B27A6B15}"/>
              </a:ext>
            </a:extLst>
          </p:cNvPr>
          <p:cNvSpPr txBox="1"/>
          <p:nvPr/>
        </p:nvSpPr>
        <p:spPr>
          <a:xfrm>
            <a:off x="4389227" y="1569468"/>
            <a:ext cx="9208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800"/>
              <a:t>N:M</a:t>
            </a:r>
          </a:p>
        </p:txBody>
      </p:sp>
      <p:sp>
        <p:nvSpPr>
          <p:cNvPr id="9" name="CaixaDeTexto 8">
            <a:extLst>
              <a:ext uri="{FF2B5EF4-FFF2-40B4-BE49-F238E27FC236}">
                <a16:creationId xmlns:a16="http://schemas.microsoft.com/office/drawing/2014/main" id="{23943BDA-103A-ADCF-9AF9-97CDF697CC9E}"/>
              </a:ext>
            </a:extLst>
          </p:cNvPr>
          <p:cNvSpPr txBox="1"/>
          <p:nvPr/>
        </p:nvSpPr>
        <p:spPr>
          <a:xfrm>
            <a:off x="2289235" y="167999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Relacionamento</a:t>
            </a:r>
          </a:p>
        </p:txBody>
      </p:sp>
      <p:sp>
        <p:nvSpPr>
          <p:cNvPr id="10" name="Seta: para a Direita 9">
            <a:extLst>
              <a:ext uri="{FF2B5EF4-FFF2-40B4-BE49-F238E27FC236}">
                <a16:creationId xmlns:a16="http://schemas.microsoft.com/office/drawing/2014/main" id="{1F3841FF-BD44-3383-12D7-94678CCD8023}"/>
              </a:ext>
            </a:extLst>
          </p:cNvPr>
          <p:cNvSpPr/>
          <p:nvPr/>
        </p:nvSpPr>
        <p:spPr>
          <a:xfrm>
            <a:off x="3853657" y="1679756"/>
            <a:ext cx="496019" cy="301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46721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Modelo</a:t>
            </a:r>
            <a:r>
              <a:rPr lang="en-US" sz="4400" b="1">
                <a:solidFill>
                  <a:srgbClr val="EA4E60"/>
                </a:solidFill>
                <a:latin typeface="Century Gothic"/>
              </a:rPr>
              <a:t> de Banco de dados </a:t>
            </a:r>
            <a:r>
              <a:rPr lang="en-US" sz="4400" b="1" err="1">
                <a:solidFill>
                  <a:srgbClr val="EA4E60"/>
                </a:solidFill>
                <a:latin typeface="Century Gothic"/>
              </a:rPr>
              <a:t>Relacional</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576293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68</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marL="342900" indent="-342900">
              <a:lnSpc>
                <a:spcPct val="114999"/>
              </a:lnSpc>
              <a:spcBef>
                <a:spcPts val="1000"/>
              </a:spcBef>
              <a:buChar char="•"/>
            </a:pPr>
            <a:r>
              <a:rPr lang="en-US" sz="2000" err="1">
                <a:latin typeface="Calibri"/>
                <a:ea typeface="Calibri"/>
              </a:rPr>
              <a:t>Álgebra</a:t>
            </a:r>
            <a:r>
              <a:rPr lang="en-US" sz="2000">
                <a:latin typeface="Calibri"/>
                <a:ea typeface="Calibri"/>
              </a:rPr>
              <a:t> </a:t>
            </a:r>
            <a:r>
              <a:rPr lang="en-US" sz="2000" err="1">
                <a:latin typeface="Calibri"/>
                <a:ea typeface="Calibri"/>
              </a:rPr>
              <a:t>relacional</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Relações</a:t>
            </a:r>
            <a:endParaRPr lang="en-US" sz="2000">
              <a:latin typeface="Calibri"/>
              <a:ea typeface="Calibri"/>
            </a:endParaRPr>
          </a:p>
          <a:p>
            <a:pPr marL="342900" indent="-342900">
              <a:lnSpc>
                <a:spcPct val="114999"/>
              </a:lnSpc>
              <a:spcBef>
                <a:spcPts val="1000"/>
              </a:spcBef>
              <a:buChar char="•"/>
            </a:pPr>
            <a:r>
              <a:rPr lang="en-US" sz="2000">
                <a:latin typeface="Calibri"/>
                <a:ea typeface="Calibri"/>
              </a:rPr>
              <a:t>TAD para </a:t>
            </a:r>
            <a:r>
              <a:rPr lang="en-US" sz="2000" err="1">
                <a:latin typeface="Calibri"/>
                <a:ea typeface="Calibri"/>
              </a:rPr>
              <a:t>armazenamento</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Transparência</a:t>
            </a: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Relacional</a:t>
            </a: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599536" y="1596964"/>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Características</a:t>
            </a:r>
            <a:endParaRPr lang="pt-BR"/>
          </a:p>
        </p:txBody>
      </p:sp>
      <p:pic>
        <p:nvPicPr>
          <p:cNvPr id="8" name="Imagem 10" descr="Foto em preto e branco de homem com a boca aberta&#10;&#10;Descrição gerada automaticamente">
            <a:extLst>
              <a:ext uri="{FF2B5EF4-FFF2-40B4-BE49-F238E27FC236}">
                <a16:creationId xmlns:a16="http://schemas.microsoft.com/office/drawing/2014/main" id="{DECFCC34-2CC4-1F8C-3D6F-7651026683C9}"/>
              </a:ext>
            </a:extLst>
          </p:cNvPr>
          <p:cNvPicPr>
            <a:picLocks noChangeAspect="1"/>
          </p:cNvPicPr>
          <p:nvPr/>
        </p:nvPicPr>
        <p:blipFill>
          <a:blip r:embed="rId3"/>
          <a:stretch>
            <a:fillRect/>
          </a:stretch>
        </p:blipFill>
        <p:spPr>
          <a:xfrm>
            <a:off x="6349401" y="880254"/>
            <a:ext cx="2278811" cy="2153728"/>
          </a:xfrm>
          <a:prstGeom prst="rect">
            <a:avLst/>
          </a:prstGeom>
        </p:spPr>
      </p:pic>
      <p:sp>
        <p:nvSpPr>
          <p:cNvPr id="11" name="Retângulo: Cantos Arredondados 10">
            <a:extLst>
              <a:ext uri="{FF2B5EF4-FFF2-40B4-BE49-F238E27FC236}">
                <a16:creationId xmlns:a16="http://schemas.microsoft.com/office/drawing/2014/main" id="{6A73F907-70DF-51C3-EEEF-689F6AF4FCC4}"/>
              </a:ext>
            </a:extLst>
          </p:cNvPr>
          <p:cNvSpPr/>
          <p:nvPr/>
        </p:nvSpPr>
        <p:spPr>
          <a:xfrm>
            <a:off x="6346887" y="3203635"/>
            <a:ext cx="2232083" cy="463670"/>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cs typeface="Arial"/>
              </a:rPr>
              <a:t>1970</a:t>
            </a:r>
            <a:endParaRPr lang="pt-BR" sz="2000"/>
          </a:p>
        </p:txBody>
      </p:sp>
      <p:pic>
        <p:nvPicPr>
          <p:cNvPr id="13" name="Imagem 8" descr="Uma imagem contendo Ícone&#10;&#10;Descrição gerada automaticamente">
            <a:extLst>
              <a:ext uri="{FF2B5EF4-FFF2-40B4-BE49-F238E27FC236}">
                <a16:creationId xmlns:a16="http://schemas.microsoft.com/office/drawing/2014/main" id="{D7A55899-1A9D-5415-6145-809E350D4167}"/>
              </a:ext>
            </a:extLst>
          </p:cNvPr>
          <p:cNvPicPr>
            <a:picLocks noChangeAspect="1"/>
          </p:cNvPicPr>
          <p:nvPr/>
        </p:nvPicPr>
        <p:blipFill>
          <a:blip r:embed="rId4"/>
          <a:stretch>
            <a:fillRect/>
          </a:stretch>
        </p:blipFill>
        <p:spPr>
          <a:xfrm>
            <a:off x="4019909" y="3180452"/>
            <a:ext cx="1751163" cy="982334"/>
          </a:xfrm>
          <a:prstGeom prst="rect">
            <a:avLst/>
          </a:prstGeom>
        </p:spPr>
      </p:pic>
      <p:sp>
        <p:nvSpPr>
          <p:cNvPr id="2" name="CaixaDeTexto 1">
            <a:extLst>
              <a:ext uri="{FF2B5EF4-FFF2-40B4-BE49-F238E27FC236}">
                <a16:creationId xmlns:a16="http://schemas.microsoft.com/office/drawing/2014/main" id="{D59E5AA6-E5D0-075B-1593-5D34549DB9BF}"/>
              </a:ext>
            </a:extLst>
          </p:cNvPr>
          <p:cNvSpPr txBox="1"/>
          <p:nvPr/>
        </p:nvSpPr>
        <p:spPr>
          <a:xfrm>
            <a:off x="1453552" y="4273311"/>
            <a:ext cx="668978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Codd, E. F. A relational model for large shared data banks. Communications of the ACM 13(6):377-387, 1970.</a:t>
            </a:r>
            <a:endParaRPr lang="pt-BR" sz="1050"/>
          </a:p>
        </p:txBody>
      </p:sp>
    </p:spTree>
    <p:extLst>
      <p:ext uri="{BB962C8B-B14F-4D97-AF65-F5344CB8AC3E}">
        <p14:creationId xmlns:p14="http://schemas.microsoft.com/office/powerpoint/2010/main" val="802330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69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7" name="Imagem 7" descr="Uma imagem contendo Ícone&#10;&#10;Descrição gerada automaticamente">
            <a:extLst>
              <a:ext uri="{FF2B5EF4-FFF2-40B4-BE49-F238E27FC236}">
                <a16:creationId xmlns:a16="http://schemas.microsoft.com/office/drawing/2014/main" id="{9293E797-3EBB-FAE9-2758-C9420644E76B}"/>
              </a:ext>
            </a:extLst>
          </p:cNvPr>
          <p:cNvPicPr>
            <a:picLocks noChangeAspect="1"/>
          </p:cNvPicPr>
          <p:nvPr/>
        </p:nvPicPr>
        <p:blipFill>
          <a:blip r:embed="rId2"/>
          <a:stretch>
            <a:fillRect/>
          </a:stretch>
        </p:blipFill>
        <p:spPr>
          <a:xfrm>
            <a:off x="5195259" y="2576602"/>
            <a:ext cx="2743200" cy="1543050"/>
          </a:xfrm>
          <a:prstGeom prst="rect">
            <a:avLst/>
          </a:prstGeom>
        </p:spPr>
      </p:pic>
      <p:pic>
        <p:nvPicPr>
          <p:cNvPr id="8" name="Imagem 8">
            <a:extLst>
              <a:ext uri="{FF2B5EF4-FFF2-40B4-BE49-F238E27FC236}">
                <a16:creationId xmlns:a16="http://schemas.microsoft.com/office/drawing/2014/main" id="{555B0644-488A-394F-F492-C44EF4BEC90D}"/>
              </a:ext>
            </a:extLst>
          </p:cNvPr>
          <p:cNvPicPr>
            <a:picLocks noChangeAspect="1"/>
          </p:cNvPicPr>
          <p:nvPr/>
        </p:nvPicPr>
        <p:blipFill>
          <a:blip r:embed="rId3"/>
          <a:stretch>
            <a:fillRect/>
          </a:stretch>
        </p:blipFill>
        <p:spPr>
          <a:xfrm>
            <a:off x="1140844" y="2576602"/>
            <a:ext cx="2743200" cy="1543050"/>
          </a:xfrm>
          <a:prstGeom prst="rect">
            <a:avLst/>
          </a:prstGeom>
        </p:spPr>
      </p:pic>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696710"/>
            <a:ext cx="7984551" cy="72222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400" err="1">
                <a:latin typeface="Calibri"/>
              </a:rPr>
              <a:t>Usuários</a:t>
            </a:r>
            <a:r>
              <a:rPr lang="en-US" sz="2400">
                <a:latin typeface="Calibri"/>
              </a:rPr>
              <a:t> de BDs</a:t>
            </a:r>
            <a:endParaRPr lang="pt-BR"/>
          </a:p>
        </p:txBody>
      </p:sp>
      <p:sp>
        <p:nvSpPr>
          <p:cNvPr id="12" name="Retângulo: Cantos Arredondados 11">
            <a:extLst>
              <a:ext uri="{FF2B5EF4-FFF2-40B4-BE49-F238E27FC236}">
                <a16:creationId xmlns:a16="http://schemas.microsoft.com/office/drawing/2014/main" id="{C758E821-5875-4573-D4EC-7E2C7259982D}"/>
              </a:ext>
            </a:extLst>
          </p:cNvPr>
          <p:cNvSpPr/>
          <p:nvPr/>
        </p:nvSpPr>
        <p:spPr>
          <a:xfrm>
            <a:off x="718149" y="4325068"/>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User</a:t>
            </a:r>
            <a:r>
              <a:rPr lang="pt-BR">
                <a:cs typeface="Arial"/>
              </a:rPr>
              <a:t> convencional</a:t>
            </a:r>
            <a:endParaRPr lang="pt-BR"/>
          </a:p>
        </p:txBody>
      </p:sp>
      <p:sp>
        <p:nvSpPr>
          <p:cNvPr id="13" name="Retângulo: Cantos Arredondados 12">
            <a:extLst>
              <a:ext uri="{FF2B5EF4-FFF2-40B4-BE49-F238E27FC236}">
                <a16:creationId xmlns:a16="http://schemas.microsoft.com/office/drawing/2014/main" id="{C3969F27-336D-5F2A-1A9B-C7DD99CBDE42}"/>
              </a:ext>
            </a:extLst>
          </p:cNvPr>
          <p:cNvSpPr/>
          <p:nvPr/>
        </p:nvSpPr>
        <p:spPr>
          <a:xfrm>
            <a:off x="5052923" y="4325068"/>
            <a:ext cx="3321170" cy="5930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Adminstrador</a:t>
            </a:r>
            <a:r>
              <a:rPr lang="pt-BR">
                <a:cs typeface="Arial"/>
              </a:rPr>
              <a:t> do BD</a:t>
            </a:r>
            <a:endParaRPr lang="pt-BR"/>
          </a:p>
        </p:txBody>
      </p:sp>
    </p:spTree>
    <p:extLst>
      <p:ext uri="{BB962C8B-B14F-4D97-AF65-F5344CB8AC3E}">
        <p14:creationId xmlns:p14="http://schemas.microsoft.com/office/powerpoint/2010/main" val="74213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7</a:t>
            </a:fld>
            <a:r>
              <a:rPr lang="en-US"/>
              <a:t>]</a:t>
            </a:r>
            <a:endParaRPr/>
          </a:p>
        </p:txBody>
      </p:sp>
      <p:sp>
        <p:nvSpPr>
          <p:cNvPr id="3" name="Google Shape;168;p3">
            <a:extLst>
              <a:ext uri="{FF2B5EF4-FFF2-40B4-BE49-F238E27FC236}">
                <a16:creationId xmlns:a16="http://schemas.microsoft.com/office/drawing/2014/main" id="{E0C004C1-EFE2-29F8-4077-83816F1868F5}"/>
              </a:ext>
            </a:extLst>
          </p:cNvPr>
          <p:cNvSpPr txBox="1"/>
          <p:nvPr/>
        </p:nvSpPr>
        <p:spPr>
          <a:xfrm>
            <a:off x="708400" y="2000600"/>
            <a:ext cx="8016900" cy="20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lvl="1" algn="just"/>
            <a:r>
              <a:rPr lang="en-US" sz="2400" err="1">
                <a:solidFill>
                  <a:srgbClr val="040A24"/>
                </a:solidFill>
                <a:latin typeface="Calibri"/>
                <a:cs typeface="Calibri"/>
                <a:sym typeface="Calibri"/>
              </a:rPr>
              <a:t>Objetivo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deste</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módulo</a:t>
            </a:r>
            <a:r>
              <a:rPr lang="en-US" sz="2400">
                <a:solidFill>
                  <a:srgbClr val="040A24"/>
                </a:solidFill>
                <a:latin typeface="Calibri"/>
                <a:cs typeface="Calibri"/>
                <a:sym typeface="Calibri"/>
              </a:rPr>
              <a:t> é </a:t>
            </a:r>
            <a:r>
              <a:rPr lang="en-US" sz="2400" err="1">
                <a:solidFill>
                  <a:srgbClr val="040A24"/>
                </a:solidFill>
                <a:latin typeface="Calibri"/>
                <a:cs typeface="Calibri"/>
                <a:sym typeface="Calibri"/>
              </a:rPr>
              <a:t>apresentar</a:t>
            </a:r>
            <a:r>
              <a:rPr lang="en-US" sz="2400">
                <a:solidFill>
                  <a:srgbClr val="040A24"/>
                </a:solidFill>
                <a:latin typeface="Calibri"/>
                <a:cs typeface="Calibri"/>
                <a:sym typeface="Calibri"/>
              </a:rPr>
              <a:t> 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da </a:t>
            </a:r>
            <a:r>
              <a:rPr lang="en-US" sz="2400" err="1">
                <a:solidFill>
                  <a:srgbClr val="040A24"/>
                </a:solidFill>
                <a:latin typeface="Calibri"/>
                <a:cs typeface="Calibri"/>
                <a:sym typeface="Calibri"/>
              </a:rPr>
              <a:t>modelagem</a:t>
            </a:r>
            <a:r>
              <a:rPr lang="en-US" sz="2400">
                <a:solidFill>
                  <a:srgbClr val="040A24"/>
                </a:solidFill>
                <a:latin typeface="Calibri"/>
                <a:cs typeface="Calibri"/>
                <a:sym typeface="Calibri"/>
              </a:rPr>
              <a:t> de dados </a:t>
            </a:r>
            <a:r>
              <a:rPr lang="en-US" sz="2400" err="1">
                <a:solidFill>
                  <a:srgbClr val="040A24"/>
                </a:solidFill>
                <a:latin typeface="Calibri"/>
                <a:cs typeface="Calibri"/>
                <a:sym typeface="Calibri"/>
              </a:rPr>
              <a:t>voltado</a:t>
            </a:r>
            <a:r>
              <a:rPr lang="en-US" sz="2400">
                <a:solidFill>
                  <a:srgbClr val="040A24"/>
                </a:solidFill>
                <a:latin typeface="Calibri"/>
                <a:cs typeface="Calibri"/>
                <a:sym typeface="Calibri"/>
              </a:rPr>
              <a:t> para um </a:t>
            </a:r>
            <a:r>
              <a:rPr lang="en-US" sz="2400" err="1">
                <a:solidFill>
                  <a:srgbClr val="040A24"/>
                </a:solidFill>
                <a:latin typeface="Calibri"/>
                <a:cs typeface="Calibri"/>
                <a:sym typeface="Calibri"/>
              </a:rPr>
              <a:t>sistema</a:t>
            </a:r>
            <a:r>
              <a:rPr lang="en-US" sz="2400">
                <a:solidFill>
                  <a:srgbClr val="040A24"/>
                </a:solidFill>
                <a:latin typeface="Calibri"/>
                <a:cs typeface="Calibri"/>
                <a:sym typeface="Calibri"/>
              </a:rPr>
              <a:t> de banco de dados. Dessa forma, o dev </a:t>
            </a:r>
            <a:r>
              <a:rPr lang="en-US" sz="2400" err="1">
                <a:solidFill>
                  <a:srgbClr val="040A24"/>
                </a:solidFill>
                <a:latin typeface="Calibri"/>
                <a:cs typeface="Calibri"/>
                <a:sym typeface="Calibri"/>
              </a:rPr>
              <a:t>irá</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dar</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seu</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primeiro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mergulho</a:t>
            </a:r>
            <a:r>
              <a:rPr lang="en-US" sz="2400">
                <a:solidFill>
                  <a:srgbClr val="040A24"/>
                </a:solidFill>
                <a:latin typeface="Calibri"/>
                <a:cs typeface="Calibri"/>
                <a:sym typeface="Calibri"/>
              </a:rPr>
              <a:t> no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de Banco de dados </a:t>
            </a:r>
            <a:r>
              <a:rPr lang="en-US" sz="2400" err="1">
                <a:solidFill>
                  <a:srgbClr val="040A24"/>
                </a:solidFill>
                <a:latin typeface="Calibri"/>
                <a:cs typeface="Calibri"/>
                <a:sym typeface="Calibri"/>
              </a:rPr>
              <a:t>obtendo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uma</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visão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geral</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sobre</a:t>
            </a:r>
            <a:r>
              <a:rPr lang="en-US" sz="2400">
                <a:solidFill>
                  <a:srgbClr val="040A24"/>
                </a:solidFill>
                <a:latin typeface="Calibri"/>
                <a:cs typeface="Calibri"/>
                <a:sym typeface="Calibri"/>
              </a:rPr>
              <a:t> o assunto.</a:t>
            </a:r>
            <a:endParaRPr lang="en-US" sz="2400">
              <a:solidFill>
                <a:srgbClr val="040A24"/>
              </a:solidFill>
              <a:latin typeface="Calibri"/>
              <a:cs typeface="Calibri"/>
            </a:endParaRPr>
          </a:p>
        </p:txBody>
      </p:sp>
    </p:spTree>
    <p:extLst>
      <p:ext uri="{BB962C8B-B14F-4D97-AF65-F5344CB8AC3E}">
        <p14:creationId xmlns:p14="http://schemas.microsoft.com/office/powerpoint/2010/main" val="3500551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707493"/>
            <a:ext cx="5817165" cy="292195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Definição</a:t>
            </a:r>
            <a:r>
              <a:rPr lang="en-US" sz="2400">
                <a:latin typeface="Calibri"/>
              </a:rPr>
              <a:t> das </a:t>
            </a:r>
            <a:r>
              <a:rPr lang="en-US" sz="2400" err="1">
                <a:latin typeface="Calibri"/>
              </a:rPr>
              <a:t>tabelas</a:t>
            </a:r>
            <a:r>
              <a:rPr lang="en-US" sz="2400">
                <a:latin typeface="Calibri"/>
              </a:rPr>
              <a:t> e constrains para dados</a:t>
            </a:r>
          </a:p>
          <a:p>
            <a:pPr marL="342900" indent="-342900">
              <a:lnSpc>
                <a:spcPct val="114999"/>
              </a:lnSpc>
              <a:spcBef>
                <a:spcPts val="1000"/>
              </a:spcBef>
              <a:buChar char="•"/>
            </a:pPr>
            <a:r>
              <a:rPr lang="en-US" sz="2400" err="1">
                <a:latin typeface="Calibri"/>
              </a:rPr>
              <a:t>Comandos</a:t>
            </a:r>
            <a:r>
              <a:rPr lang="en-US" sz="2400">
                <a:latin typeface="Calibri"/>
              </a:rPr>
              <a:t> </a:t>
            </a:r>
            <a:r>
              <a:rPr lang="en-US" sz="2400" err="1">
                <a:latin typeface="Calibri"/>
              </a:rPr>
              <a:t>traduzidos</a:t>
            </a:r>
            <a:r>
              <a:rPr lang="en-US" sz="2400">
                <a:latin typeface="Calibri"/>
              </a:rPr>
              <a:t> </a:t>
            </a:r>
            <a:r>
              <a:rPr lang="en-US" sz="2400" err="1">
                <a:latin typeface="Calibri"/>
              </a:rPr>
              <a:t>pelo</a:t>
            </a:r>
            <a:r>
              <a:rPr lang="en-US" sz="2400">
                <a:latin typeface="Calibri"/>
              </a:rPr>
              <a:t> processador LDD</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EA4E60"/>
                </a:solidFill>
                <a:cs typeface="Arial"/>
              </a:rPr>
              <a:t>LDD – Linguagem de Definição de Dados</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6036335" y="2619734"/>
            <a:ext cx="2743200" cy="1543050"/>
          </a:xfrm>
          <a:prstGeom prst="rect">
            <a:avLst/>
          </a:prstGeom>
        </p:spPr>
      </p:pic>
    </p:spTree>
    <p:extLst>
      <p:ext uri="{BB962C8B-B14F-4D97-AF65-F5344CB8AC3E}">
        <p14:creationId xmlns:p14="http://schemas.microsoft.com/office/powerpoint/2010/main" val="4903815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3847381" y="2005103"/>
            <a:ext cx="4608662" cy="2610569"/>
          </a:xfrm>
          <a:prstGeom prst="rect">
            <a:avLst/>
          </a:prstGeom>
        </p:spPr>
      </p:pic>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4"/>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Como o BD entende a LDD?</a:t>
            </a:r>
          </a:p>
        </p:txBody>
      </p:sp>
    </p:spTree>
    <p:extLst>
      <p:ext uri="{BB962C8B-B14F-4D97-AF65-F5344CB8AC3E}">
        <p14:creationId xmlns:p14="http://schemas.microsoft.com/office/powerpoint/2010/main" val="2414694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Tree>
    <p:extLst>
      <p:ext uri="{BB962C8B-B14F-4D97-AF65-F5344CB8AC3E}">
        <p14:creationId xmlns:p14="http://schemas.microsoft.com/office/powerpoint/2010/main" val="329370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Tree>
    <p:extLst>
      <p:ext uri="{BB962C8B-B14F-4D97-AF65-F5344CB8AC3E}">
        <p14:creationId xmlns:p14="http://schemas.microsoft.com/office/powerpoint/2010/main" val="1012684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74</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
        <p:nvSpPr>
          <p:cNvPr id="10" name="Retângulo: Cantos Arredondados 9">
            <a:extLst>
              <a:ext uri="{FF2B5EF4-FFF2-40B4-BE49-F238E27FC236}">
                <a16:creationId xmlns:a16="http://schemas.microsoft.com/office/drawing/2014/main" id="{FF958DBD-E6FB-E42D-5010-55E24800474A}"/>
              </a:ext>
            </a:extLst>
          </p:cNvPr>
          <p:cNvSpPr/>
          <p:nvPr/>
        </p:nvSpPr>
        <p:spPr>
          <a:xfrm>
            <a:off x="6939949" y="141365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Gerenciador</a:t>
            </a:r>
          </a:p>
        </p:txBody>
      </p:sp>
      <p:pic>
        <p:nvPicPr>
          <p:cNvPr id="7" name="Gráfico 11" descr="Lápis com preenchimento sólido">
            <a:extLst>
              <a:ext uri="{FF2B5EF4-FFF2-40B4-BE49-F238E27FC236}">
                <a16:creationId xmlns:a16="http://schemas.microsoft.com/office/drawing/2014/main" id="{88C63770-F87B-61D2-F081-DCA61ABDD6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0309" y="3732003"/>
            <a:ext cx="914400" cy="914400"/>
          </a:xfrm>
          <a:prstGeom prst="rect">
            <a:avLst/>
          </a:prstGeom>
        </p:spPr>
      </p:pic>
    </p:spTree>
    <p:extLst>
      <p:ext uri="{BB962C8B-B14F-4D97-AF65-F5344CB8AC3E}">
        <p14:creationId xmlns:p14="http://schemas.microsoft.com/office/powerpoint/2010/main" val="3442116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75</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Tree>
    <p:extLst>
      <p:ext uri="{BB962C8B-B14F-4D97-AF65-F5344CB8AC3E}">
        <p14:creationId xmlns:p14="http://schemas.microsoft.com/office/powerpoint/2010/main" val="468494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
        <p:nvSpPr>
          <p:cNvPr id="2" name="Balão de Fala: Retângulo com Cantos Arredondados 1">
            <a:extLst>
              <a:ext uri="{FF2B5EF4-FFF2-40B4-BE49-F238E27FC236}">
                <a16:creationId xmlns:a16="http://schemas.microsoft.com/office/drawing/2014/main" id="{6094E9D7-C868-FB14-53A1-B033C8E02D0F}"/>
              </a:ext>
            </a:extLst>
          </p:cNvPr>
          <p:cNvSpPr/>
          <p:nvPr/>
        </p:nvSpPr>
        <p:spPr>
          <a:xfrm>
            <a:off x="1300432" y="3408426"/>
            <a:ext cx="2523226" cy="44210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Agrupar para executar</a:t>
            </a:r>
            <a:endParaRPr lang="pt-BR"/>
          </a:p>
        </p:txBody>
      </p:sp>
    </p:spTree>
    <p:extLst>
      <p:ext uri="{BB962C8B-B14F-4D97-AF65-F5344CB8AC3E}">
        <p14:creationId xmlns:p14="http://schemas.microsoft.com/office/powerpoint/2010/main" val="683405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armazenamento</a:t>
            </a:r>
            <a:endParaRPr lang="pt-BR"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Tree>
    <p:extLst>
      <p:ext uri="{BB962C8B-B14F-4D97-AF65-F5344CB8AC3E}">
        <p14:creationId xmlns:p14="http://schemas.microsoft.com/office/powerpoint/2010/main" val="16045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armazernamento</a:t>
            </a:r>
            <a:endParaRPr lang="pt-BR" err="1"/>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
        <p:nvSpPr>
          <p:cNvPr id="4" name="Balão de Fala: Retângulo com Cantos Arredondados 3">
            <a:extLst>
              <a:ext uri="{FF2B5EF4-FFF2-40B4-BE49-F238E27FC236}">
                <a16:creationId xmlns:a16="http://schemas.microsoft.com/office/drawing/2014/main" id="{DB018595-6FA1-980B-3F23-407BE38744A3}"/>
              </a:ext>
            </a:extLst>
          </p:cNvPr>
          <p:cNvSpPr/>
          <p:nvPr/>
        </p:nvSpPr>
        <p:spPr>
          <a:xfrm>
            <a:off x="1774884" y="1726275"/>
            <a:ext cx="2641838" cy="517585"/>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cs typeface="Arial"/>
              </a:rPr>
              <a:t>Movimento</a:t>
            </a:r>
            <a:endParaRPr lang="pt-BR" sz="2000"/>
          </a:p>
        </p:txBody>
      </p:sp>
      <p:sp>
        <p:nvSpPr>
          <p:cNvPr id="13" name="Balão de Fala: Retângulo com Cantos Arredondados 12">
            <a:extLst>
              <a:ext uri="{FF2B5EF4-FFF2-40B4-BE49-F238E27FC236}">
                <a16:creationId xmlns:a16="http://schemas.microsoft.com/office/drawing/2014/main" id="{B38BE60E-66AA-2487-F935-4DE596D9DCE6}"/>
              </a:ext>
            </a:extLst>
          </p:cNvPr>
          <p:cNvSpPr/>
          <p:nvPr/>
        </p:nvSpPr>
        <p:spPr>
          <a:xfrm>
            <a:off x="2788488" y="2793793"/>
            <a:ext cx="1919376" cy="517585"/>
          </a:xfrm>
          <a:prstGeom prst="wedgeRoundRectCallou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cs typeface="Arial"/>
              </a:rPr>
              <a:t>Troca</a:t>
            </a:r>
            <a:endParaRPr lang="pt-BR" sz="2000"/>
          </a:p>
        </p:txBody>
      </p:sp>
    </p:spTree>
    <p:extLst>
      <p:ext uri="{BB962C8B-B14F-4D97-AF65-F5344CB8AC3E}">
        <p14:creationId xmlns:p14="http://schemas.microsoft.com/office/powerpoint/2010/main" val="2750500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Tree>
    <p:extLst>
      <p:ext uri="{BB962C8B-B14F-4D97-AF65-F5344CB8AC3E}">
        <p14:creationId xmlns:p14="http://schemas.microsoft.com/office/powerpoint/2010/main" val="305026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a:t>
            </a:fld>
            <a:r>
              <a:rPr lang="en-US"/>
              <a:t>]</a:t>
            </a:r>
            <a:endParaRPr/>
          </a:p>
        </p:txBody>
      </p:sp>
      <p:graphicFrame>
        <p:nvGraphicFramePr>
          <p:cNvPr id="3093" name="Diagram 3092">
            <a:extLst>
              <a:ext uri="{FF2B5EF4-FFF2-40B4-BE49-F238E27FC236}">
                <a16:creationId xmlns:a16="http://schemas.microsoft.com/office/drawing/2014/main" id="{C06FB644-6641-AFBA-6112-6143F2B822D7}"/>
              </a:ext>
            </a:extLst>
          </p:cNvPr>
          <p:cNvGraphicFramePr/>
          <p:nvPr/>
        </p:nvGraphicFramePr>
        <p:xfrm>
          <a:off x="348259" y="1243013"/>
          <a:ext cx="8599288"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20" name="Picture 3120" descr="Icon&#10;&#10;Description automatically generated">
            <a:extLst>
              <a:ext uri="{FF2B5EF4-FFF2-40B4-BE49-F238E27FC236}">
                <a16:creationId xmlns:a16="http://schemas.microsoft.com/office/drawing/2014/main" id="{287280F2-19A8-9EAA-4CDA-11FEB3C1D14A}"/>
              </a:ext>
            </a:extLst>
          </p:cNvPr>
          <p:cNvPicPr>
            <a:picLocks noChangeAspect="1"/>
          </p:cNvPicPr>
          <p:nvPr/>
        </p:nvPicPr>
        <p:blipFill>
          <a:blip r:embed="rId8"/>
          <a:stretch>
            <a:fillRect/>
          </a:stretch>
        </p:blipFill>
        <p:spPr>
          <a:xfrm>
            <a:off x="1852017" y="1965722"/>
            <a:ext cx="1457325" cy="819150"/>
          </a:xfrm>
          <a:prstGeom prst="rect">
            <a:avLst/>
          </a:prstGeom>
        </p:spPr>
      </p:pic>
      <p:pic>
        <p:nvPicPr>
          <p:cNvPr id="3121" name="Picture 3121" descr="A picture containing icon&#10;&#10;Description automatically generated">
            <a:extLst>
              <a:ext uri="{FF2B5EF4-FFF2-40B4-BE49-F238E27FC236}">
                <a16:creationId xmlns:a16="http://schemas.microsoft.com/office/drawing/2014/main" id="{D2A7C85F-CB43-47D9-A9CA-8B2AD9330C03}"/>
              </a:ext>
            </a:extLst>
          </p:cNvPr>
          <p:cNvPicPr>
            <a:picLocks noChangeAspect="1"/>
          </p:cNvPicPr>
          <p:nvPr/>
        </p:nvPicPr>
        <p:blipFill rotWithShape="1">
          <a:blip r:embed="rId9"/>
          <a:srcRect l="57655" t="20809" r="9120" b="17572"/>
          <a:stretch/>
        </p:blipFill>
        <p:spPr>
          <a:xfrm>
            <a:off x="4191596" y="3639741"/>
            <a:ext cx="911424" cy="950807"/>
          </a:xfrm>
          <a:prstGeom prst="rect">
            <a:avLst/>
          </a:prstGeom>
        </p:spPr>
      </p:pic>
      <p:pic>
        <p:nvPicPr>
          <p:cNvPr id="3122" name="Picture 3121" descr="A picture containing icon&#10;&#10;Description automatically generated">
            <a:extLst>
              <a:ext uri="{FF2B5EF4-FFF2-40B4-BE49-F238E27FC236}">
                <a16:creationId xmlns:a16="http://schemas.microsoft.com/office/drawing/2014/main" id="{CF8C0B66-AF1A-5C10-D8BD-3B11FA94B95B}"/>
              </a:ext>
            </a:extLst>
          </p:cNvPr>
          <p:cNvPicPr>
            <a:picLocks noChangeAspect="1"/>
          </p:cNvPicPr>
          <p:nvPr/>
        </p:nvPicPr>
        <p:blipFill rotWithShape="1">
          <a:blip r:embed="rId9"/>
          <a:srcRect l="2931" t="-4046" r="43974" b="-2312"/>
          <a:stretch/>
        </p:blipFill>
        <p:spPr>
          <a:xfrm>
            <a:off x="5870545" y="2703470"/>
            <a:ext cx="1081431" cy="1203609"/>
          </a:xfrm>
          <a:prstGeom prst="rect">
            <a:avLst/>
          </a:prstGeom>
        </p:spPr>
      </p:pic>
      <p:pic>
        <p:nvPicPr>
          <p:cNvPr id="3123" name="Picture 3123" descr="Icon&#10;&#10;Description automatically generated">
            <a:extLst>
              <a:ext uri="{FF2B5EF4-FFF2-40B4-BE49-F238E27FC236}">
                <a16:creationId xmlns:a16="http://schemas.microsoft.com/office/drawing/2014/main" id="{23CD6C51-5795-59E7-CB65-F71F7A436C33}"/>
              </a:ext>
            </a:extLst>
          </p:cNvPr>
          <p:cNvPicPr>
            <a:picLocks noChangeAspect="1"/>
          </p:cNvPicPr>
          <p:nvPr/>
        </p:nvPicPr>
        <p:blipFill>
          <a:blip r:embed="rId10"/>
          <a:stretch>
            <a:fillRect/>
          </a:stretch>
        </p:blipFill>
        <p:spPr>
          <a:xfrm>
            <a:off x="6745655" y="1364017"/>
            <a:ext cx="1530954" cy="895395"/>
          </a:xfrm>
          <a:prstGeom prst="rect">
            <a:avLst/>
          </a:prstGeom>
        </p:spPr>
      </p:pic>
    </p:spTree>
    <p:extLst>
      <p:ext uri="{BB962C8B-B14F-4D97-AF65-F5344CB8AC3E}">
        <p14:creationId xmlns:p14="http://schemas.microsoft.com/office/powerpoint/2010/main" val="3690323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
        <p:nvSpPr>
          <p:cNvPr id="2" name="Retângulo: Cantos Arredondados 1">
            <a:extLst>
              <a:ext uri="{FF2B5EF4-FFF2-40B4-BE49-F238E27FC236}">
                <a16:creationId xmlns:a16="http://schemas.microsoft.com/office/drawing/2014/main" id="{EA9B69E1-BB36-EC53-0633-5B723828691F}"/>
              </a:ext>
            </a:extLst>
          </p:cNvPr>
          <p:cNvSpPr/>
          <p:nvPr/>
        </p:nvSpPr>
        <p:spPr>
          <a:xfrm rot="-1620000">
            <a:off x="3607998" y="2696833"/>
            <a:ext cx="4000499" cy="91655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INTEGRAÇÃO</a:t>
            </a:r>
            <a:endParaRPr lang="pt-BR" sz="2000"/>
          </a:p>
        </p:txBody>
      </p:sp>
    </p:spTree>
    <p:extLst>
      <p:ext uri="{BB962C8B-B14F-4D97-AF65-F5344CB8AC3E}">
        <p14:creationId xmlns:p14="http://schemas.microsoft.com/office/powerpoint/2010/main" val="2504292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Abordagens</a:t>
            </a:r>
            <a:endParaRPr lang="pt-BR"/>
          </a:p>
        </p:txBody>
      </p:sp>
      <p:sp>
        <p:nvSpPr>
          <p:cNvPr id="2" name="Google Shape;231;g116d3f5ae16_1_0">
            <a:extLst>
              <a:ext uri="{FF2B5EF4-FFF2-40B4-BE49-F238E27FC236}">
                <a16:creationId xmlns:a16="http://schemas.microsoft.com/office/drawing/2014/main" id="{0343E704-02C1-5722-2DA1-50E0CAD254D8}"/>
              </a:ext>
            </a:extLst>
          </p:cNvPr>
          <p:cNvSpPr txBox="1"/>
          <p:nvPr/>
        </p:nvSpPr>
        <p:spPr>
          <a:xfrm>
            <a:off x="3401459" y="2009417"/>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Repositórios</a:t>
            </a:r>
            <a:r>
              <a:rPr lang="en-US" sz="2400">
                <a:latin typeface="Calibri"/>
              </a:rPr>
              <a:t> </a:t>
            </a:r>
            <a:r>
              <a:rPr lang="en-US" sz="2400" err="1">
                <a:latin typeface="Calibri"/>
              </a:rPr>
              <a:t>centralizados</a:t>
            </a:r>
          </a:p>
          <a:p>
            <a:pPr marL="342900" indent="-342900">
              <a:lnSpc>
                <a:spcPct val="114999"/>
              </a:lnSpc>
              <a:spcBef>
                <a:spcPts val="1000"/>
              </a:spcBef>
              <a:buChar char="•"/>
            </a:pPr>
            <a:r>
              <a:rPr lang="en-US" sz="2400" err="1">
                <a:latin typeface="Calibri"/>
              </a:rPr>
              <a:t>Mediadores</a:t>
            </a:r>
          </a:p>
        </p:txBody>
      </p:sp>
      <p:sp>
        <p:nvSpPr>
          <p:cNvPr id="4" name="Balão de Fala: Retângulo com Cantos Arredondados 3">
            <a:extLst>
              <a:ext uri="{FF2B5EF4-FFF2-40B4-BE49-F238E27FC236}">
                <a16:creationId xmlns:a16="http://schemas.microsoft.com/office/drawing/2014/main" id="{80A3B6AB-E41B-96D6-F29E-D4A46012057A}"/>
              </a:ext>
            </a:extLst>
          </p:cNvPr>
          <p:cNvSpPr/>
          <p:nvPr/>
        </p:nvSpPr>
        <p:spPr>
          <a:xfrm>
            <a:off x="5699904" y="1941936"/>
            <a:ext cx="3127074" cy="76559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Arial"/>
              </a:rPr>
              <a:t>Data </a:t>
            </a:r>
            <a:r>
              <a:rPr lang="pt-BR" sz="2400" err="1">
                <a:latin typeface="Calibri"/>
                <a:cs typeface="Arial"/>
              </a:rPr>
              <a:t>warehouses</a:t>
            </a:r>
            <a:endParaRPr lang="pt-BR" sz="2400">
              <a:latin typeface="Calibri"/>
              <a:cs typeface="Calibri"/>
            </a:endParaRPr>
          </a:p>
        </p:txBody>
      </p:sp>
      <p:pic>
        <p:nvPicPr>
          <p:cNvPr id="14" name="Imagem 14" descr="Ícone&#10;&#10;Descrição gerada automaticamente">
            <a:extLst>
              <a:ext uri="{FF2B5EF4-FFF2-40B4-BE49-F238E27FC236}">
                <a16:creationId xmlns:a16="http://schemas.microsoft.com/office/drawing/2014/main" id="{35369B6F-4B63-12FE-3664-8B560A63E2D1}"/>
              </a:ext>
            </a:extLst>
          </p:cNvPr>
          <p:cNvPicPr>
            <a:picLocks noChangeAspect="1"/>
          </p:cNvPicPr>
          <p:nvPr/>
        </p:nvPicPr>
        <p:blipFill>
          <a:blip r:embed="rId3"/>
          <a:stretch>
            <a:fillRect/>
          </a:stretch>
        </p:blipFill>
        <p:spPr>
          <a:xfrm>
            <a:off x="5238391" y="3396111"/>
            <a:ext cx="1276710" cy="712758"/>
          </a:xfrm>
          <a:prstGeom prst="rect">
            <a:avLst/>
          </a:prstGeom>
        </p:spPr>
      </p:pic>
      <p:sp>
        <p:nvSpPr>
          <p:cNvPr id="16" name="Texto Explicativo: Seta para Cima 15">
            <a:extLst>
              <a:ext uri="{FF2B5EF4-FFF2-40B4-BE49-F238E27FC236}">
                <a16:creationId xmlns:a16="http://schemas.microsoft.com/office/drawing/2014/main" id="{365C523F-019A-4838-777E-963D3ED5AD22}"/>
              </a:ext>
            </a:extLst>
          </p:cNvPr>
          <p:cNvSpPr/>
          <p:nvPr/>
        </p:nvSpPr>
        <p:spPr>
          <a:xfrm>
            <a:off x="3308769" y="3939575"/>
            <a:ext cx="2631055" cy="1013603"/>
          </a:xfrm>
          <a:prstGeom prst="up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Arial"/>
              </a:rPr>
              <a:t>Middleware</a:t>
            </a:r>
            <a:endParaRPr lang="pt-BR" sz="2000">
              <a:latin typeface="Calibri"/>
            </a:endParaRPr>
          </a:p>
        </p:txBody>
      </p:sp>
    </p:spTree>
    <p:extLst>
      <p:ext uri="{BB962C8B-B14F-4D97-AF65-F5344CB8AC3E}">
        <p14:creationId xmlns:p14="http://schemas.microsoft.com/office/powerpoint/2010/main" val="998702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B64BEAE1-7B61-EE5D-394D-A8C2EC3EC159}"/>
              </a:ext>
            </a:extLst>
          </p:cNvPr>
          <p:cNvPicPr>
            <a:picLocks noChangeAspect="1"/>
          </p:cNvPicPr>
          <p:nvPr/>
        </p:nvPicPr>
        <p:blipFill rotWithShape="1">
          <a:blip r:embed="rId2"/>
          <a:srcRect r="3333" b="224"/>
          <a:stretch/>
        </p:blipFill>
        <p:spPr>
          <a:xfrm>
            <a:off x="644825" y="428317"/>
            <a:ext cx="7584993" cy="466428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82</a:t>
            </a:fld>
            <a:r>
              <a:rPr lang="en-US"/>
              <a:t>]</a:t>
            </a:r>
            <a:endParaRPr/>
          </a:p>
        </p:txBody>
      </p:sp>
    </p:spTree>
    <p:extLst>
      <p:ext uri="{BB962C8B-B14F-4D97-AF65-F5344CB8AC3E}">
        <p14:creationId xmlns:p14="http://schemas.microsoft.com/office/powerpoint/2010/main" val="2021186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a:t>
            </a:r>
            <a:r>
              <a:rPr lang="en-US" sz="4400" b="1" err="1">
                <a:solidFill>
                  <a:srgbClr val="EA4E60"/>
                </a:solidFill>
                <a:latin typeface="Century Gothic"/>
              </a:rPr>
              <a:t>utilizados</a:t>
            </a:r>
            <a:r>
              <a:rPr lang="en-US" sz="4400" b="1">
                <a:solidFill>
                  <a:srgbClr val="EA4E60"/>
                </a:solidFill>
                <a:latin typeface="Century Gothic"/>
              </a:rPr>
              <a:t> </a:t>
            </a:r>
            <a:r>
              <a:rPr lang="en-US" sz="4400" b="1" err="1">
                <a:solidFill>
                  <a:srgbClr val="EA4E60"/>
                </a:solidFill>
                <a:latin typeface="Century Gothic"/>
              </a:rPr>
              <a:t>pelo</a:t>
            </a:r>
            <a:r>
              <a:rPr lang="en-US" sz="4400" b="1">
                <a:solidFill>
                  <a:srgbClr val="EA4E60"/>
                </a:solidFill>
                <a:latin typeface="Century Gothic"/>
              </a:rPr>
              <a:t> mercado</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523548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18" name="Imagem 19" descr="Logotipo, nome da empresa&#10;&#10;Descrição gerada automaticamente">
            <a:extLst>
              <a:ext uri="{FF2B5EF4-FFF2-40B4-BE49-F238E27FC236}">
                <a16:creationId xmlns:a16="http://schemas.microsoft.com/office/drawing/2014/main" id="{D26FC074-700B-AA42-B695-F6517DF41C0E}"/>
              </a:ext>
            </a:extLst>
          </p:cNvPr>
          <p:cNvPicPr>
            <a:picLocks noChangeAspect="1"/>
          </p:cNvPicPr>
          <p:nvPr/>
        </p:nvPicPr>
        <p:blipFill rotWithShape="1">
          <a:blip r:embed="rId3"/>
          <a:srcRect t="34343" r="5025" b="34458"/>
          <a:stretch/>
        </p:blipFill>
        <p:spPr>
          <a:xfrm>
            <a:off x="567457" y="4422386"/>
            <a:ext cx="1377667" cy="463748"/>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84</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grpSp>
        <p:nvGrpSpPr>
          <p:cNvPr id="9" name="Agrupar 8">
            <a:extLst>
              <a:ext uri="{FF2B5EF4-FFF2-40B4-BE49-F238E27FC236}">
                <a16:creationId xmlns:a16="http://schemas.microsoft.com/office/drawing/2014/main" id="{655905E8-8056-2D5F-6677-4EC90B453C94}"/>
              </a:ext>
            </a:extLst>
          </p:cNvPr>
          <p:cNvGrpSpPr/>
          <p:nvPr/>
        </p:nvGrpSpPr>
        <p:grpSpPr>
          <a:xfrm>
            <a:off x="1399636" y="2273402"/>
            <a:ext cx="2637527" cy="992774"/>
            <a:chOff x="1399636" y="2273402"/>
            <a:chExt cx="2637527" cy="992774"/>
          </a:xfrm>
        </p:grpSpPr>
        <p:pic>
          <p:nvPicPr>
            <p:cNvPr id="3" name="Imagem 5" descr="Logotipo&#10;&#10;Descrição gerada automaticamente">
              <a:extLst>
                <a:ext uri="{FF2B5EF4-FFF2-40B4-BE49-F238E27FC236}">
                  <a16:creationId xmlns:a16="http://schemas.microsoft.com/office/drawing/2014/main" id="{0C1F9B24-87D0-0EB2-E488-FCED18A9A743}"/>
                </a:ext>
              </a:extLst>
            </p:cNvPr>
            <p:cNvPicPr>
              <a:picLocks noChangeAspect="1"/>
            </p:cNvPicPr>
            <p:nvPr/>
          </p:nvPicPr>
          <p:blipFill>
            <a:blip r:embed="rId4"/>
            <a:stretch>
              <a:fillRect/>
            </a:stretch>
          </p:blipFill>
          <p:spPr>
            <a:xfrm>
              <a:off x="1399636" y="2273402"/>
              <a:ext cx="1783512" cy="920187"/>
            </a:xfrm>
            <a:prstGeom prst="rect">
              <a:avLst/>
            </a:prstGeom>
          </p:spPr>
        </p:pic>
        <p:pic>
          <p:nvPicPr>
            <p:cNvPr id="6" name="Gráfico 6" descr="Crachá estrutura de tópicos">
              <a:extLst>
                <a:ext uri="{FF2B5EF4-FFF2-40B4-BE49-F238E27FC236}">
                  <a16:creationId xmlns:a16="http://schemas.microsoft.com/office/drawing/2014/main" id="{181A294D-396C-838F-70C4-1BA9A3B08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6678" y="2394908"/>
              <a:ext cx="860485" cy="871268"/>
            </a:xfrm>
            <a:prstGeom prst="rect">
              <a:avLst/>
            </a:prstGeom>
          </p:spPr>
        </p:pic>
      </p:grpSp>
      <p:grpSp>
        <p:nvGrpSpPr>
          <p:cNvPr id="8" name="Agrupar 7">
            <a:extLst>
              <a:ext uri="{FF2B5EF4-FFF2-40B4-BE49-F238E27FC236}">
                <a16:creationId xmlns:a16="http://schemas.microsoft.com/office/drawing/2014/main" id="{B6D0A31C-D21D-70E5-9121-0F37EA082F26}"/>
              </a:ext>
            </a:extLst>
          </p:cNvPr>
          <p:cNvGrpSpPr/>
          <p:nvPr/>
        </p:nvGrpSpPr>
        <p:grpSpPr>
          <a:xfrm>
            <a:off x="375789" y="1481047"/>
            <a:ext cx="2850390" cy="914400"/>
            <a:chOff x="375789" y="1481047"/>
            <a:chExt cx="2850390" cy="914400"/>
          </a:xfrm>
        </p:grpSpPr>
        <p:pic>
          <p:nvPicPr>
            <p:cNvPr id="2" name="Imagem 2" descr="Logotipo, nome da empresa&#10;&#10;Descrição gerada automaticamente">
              <a:extLst>
                <a:ext uri="{FF2B5EF4-FFF2-40B4-BE49-F238E27FC236}">
                  <a16:creationId xmlns:a16="http://schemas.microsoft.com/office/drawing/2014/main" id="{C03FE289-2C1A-2F11-75BB-9E73C6BB350C}"/>
                </a:ext>
              </a:extLst>
            </p:cNvPr>
            <p:cNvPicPr>
              <a:picLocks noChangeAspect="1"/>
            </p:cNvPicPr>
            <p:nvPr/>
          </p:nvPicPr>
          <p:blipFill rotWithShape="1">
            <a:blip r:embed="rId7"/>
            <a:srcRect t="37795" r="-1569" b="40521"/>
            <a:stretch/>
          </p:blipFill>
          <p:spPr>
            <a:xfrm>
              <a:off x="1356503" y="1728518"/>
              <a:ext cx="1869676" cy="400727"/>
            </a:xfrm>
            <a:prstGeom prst="rect">
              <a:avLst/>
            </a:prstGeom>
          </p:spPr>
        </p:pic>
        <p:pic>
          <p:nvPicPr>
            <p:cNvPr id="7" name="Gráfico 7" descr="Selo 1 com preenchimento sólido">
              <a:extLst>
                <a:ext uri="{FF2B5EF4-FFF2-40B4-BE49-F238E27FC236}">
                  <a16:creationId xmlns:a16="http://schemas.microsoft.com/office/drawing/2014/main" id="{7FA763FE-A92A-2B3D-711D-8D8BE9D034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5789" y="1481047"/>
              <a:ext cx="935966" cy="914400"/>
            </a:xfrm>
            <a:prstGeom prst="rect">
              <a:avLst/>
            </a:prstGeom>
          </p:spPr>
        </p:pic>
      </p:grpSp>
      <p:grpSp>
        <p:nvGrpSpPr>
          <p:cNvPr id="21" name="Agrupar 20">
            <a:extLst>
              <a:ext uri="{FF2B5EF4-FFF2-40B4-BE49-F238E27FC236}">
                <a16:creationId xmlns:a16="http://schemas.microsoft.com/office/drawing/2014/main" id="{54C535E0-A191-1292-87E3-CCBAB550E91A}"/>
              </a:ext>
            </a:extLst>
          </p:cNvPr>
          <p:cNvGrpSpPr/>
          <p:nvPr/>
        </p:nvGrpSpPr>
        <p:grpSpPr>
          <a:xfrm>
            <a:off x="413530" y="3416328"/>
            <a:ext cx="3545995" cy="1006599"/>
            <a:chOff x="5341369" y="1270507"/>
            <a:chExt cx="3545995" cy="1006599"/>
          </a:xfrm>
        </p:grpSpPr>
        <p:pic>
          <p:nvPicPr>
            <p:cNvPr id="10" name="Imagem 10">
              <a:extLst>
                <a:ext uri="{FF2B5EF4-FFF2-40B4-BE49-F238E27FC236}">
                  <a16:creationId xmlns:a16="http://schemas.microsoft.com/office/drawing/2014/main" id="{86EF89E4-E8FF-587D-F530-06D1205CAEE6}"/>
                </a:ext>
              </a:extLst>
            </p:cNvPr>
            <p:cNvPicPr>
              <a:picLocks noChangeAspect="1"/>
            </p:cNvPicPr>
            <p:nvPr/>
          </p:nvPicPr>
          <p:blipFill>
            <a:blip r:embed="rId10"/>
            <a:stretch>
              <a:fillRect/>
            </a:stretch>
          </p:blipFill>
          <p:spPr>
            <a:xfrm>
              <a:off x="6144164" y="1270507"/>
              <a:ext cx="2743200" cy="1006599"/>
            </a:xfrm>
            <a:prstGeom prst="rect">
              <a:avLst/>
            </a:prstGeom>
          </p:spPr>
        </p:pic>
        <p:pic>
          <p:nvPicPr>
            <p:cNvPr id="14" name="Gráfico 14" descr="Selo 3 com preenchimento sólido">
              <a:extLst>
                <a:ext uri="{FF2B5EF4-FFF2-40B4-BE49-F238E27FC236}">
                  <a16:creationId xmlns:a16="http://schemas.microsoft.com/office/drawing/2014/main" id="{A050733D-2BC5-E58A-08B3-B34D711AD5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1369" y="1313911"/>
              <a:ext cx="914400" cy="914400"/>
            </a:xfrm>
            <a:prstGeom prst="rect">
              <a:avLst/>
            </a:prstGeom>
          </p:spPr>
        </p:pic>
      </p:grpSp>
      <p:grpSp>
        <p:nvGrpSpPr>
          <p:cNvPr id="24" name="Agrupar 23">
            <a:extLst>
              <a:ext uri="{FF2B5EF4-FFF2-40B4-BE49-F238E27FC236}">
                <a16:creationId xmlns:a16="http://schemas.microsoft.com/office/drawing/2014/main" id="{B790D133-4788-02CA-E35A-BEC12E6231B9}"/>
              </a:ext>
            </a:extLst>
          </p:cNvPr>
          <p:cNvGrpSpPr/>
          <p:nvPr/>
        </p:nvGrpSpPr>
        <p:grpSpPr>
          <a:xfrm>
            <a:off x="5317106" y="1429830"/>
            <a:ext cx="3270088" cy="960542"/>
            <a:chOff x="5317106" y="1429830"/>
            <a:chExt cx="3270088" cy="960542"/>
          </a:xfrm>
        </p:grpSpPr>
        <p:pic>
          <p:nvPicPr>
            <p:cNvPr id="13" name="Gráfico 13" descr="Selo 4 estrutura de tópicos">
              <a:extLst>
                <a:ext uri="{FF2B5EF4-FFF2-40B4-BE49-F238E27FC236}">
                  <a16:creationId xmlns:a16="http://schemas.microsoft.com/office/drawing/2014/main" id="{56AE27DF-BFDC-D0DF-4EF2-34AC266DBF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17106" y="1429830"/>
              <a:ext cx="914400" cy="914400"/>
            </a:xfrm>
            <a:prstGeom prst="rect">
              <a:avLst/>
            </a:prstGeom>
          </p:spPr>
        </p:pic>
        <p:pic>
          <p:nvPicPr>
            <p:cNvPr id="15" name="Imagem 15" descr="Logotipo, nome da empresa&#10;&#10;Descrição gerada automaticamente">
              <a:extLst>
                <a:ext uri="{FF2B5EF4-FFF2-40B4-BE49-F238E27FC236}">
                  <a16:creationId xmlns:a16="http://schemas.microsoft.com/office/drawing/2014/main" id="{3037D6A0-5BCD-F20A-432F-7850A4A96F97}"/>
                </a:ext>
              </a:extLst>
            </p:cNvPr>
            <p:cNvPicPr>
              <a:picLocks noChangeAspect="1"/>
            </p:cNvPicPr>
            <p:nvPr/>
          </p:nvPicPr>
          <p:blipFill rotWithShape="1">
            <a:blip r:embed="rId15"/>
            <a:srcRect l="12172" t="23334" r="14902" b="26961"/>
            <a:stretch/>
          </p:blipFill>
          <p:spPr>
            <a:xfrm>
              <a:off x="6230834" y="1483712"/>
              <a:ext cx="2356360" cy="906660"/>
            </a:xfrm>
            <a:prstGeom prst="rect">
              <a:avLst/>
            </a:prstGeom>
          </p:spPr>
        </p:pic>
      </p:grpSp>
      <p:grpSp>
        <p:nvGrpSpPr>
          <p:cNvPr id="23" name="Agrupar 22">
            <a:extLst>
              <a:ext uri="{FF2B5EF4-FFF2-40B4-BE49-F238E27FC236}">
                <a16:creationId xmlns:a16="http://schemas.microsoft.com/office/drawing/2014/main" id="{1E89A8FE-59A0-2AF3-225D-E8006F432951}"/>
              </a:ext>
            </a:extLst>
          </p:cNvPr>
          <p:cNvGrpSpPr/>
          <p:nvPr/>
        </p:nvGrpSpPr>
        <p:grpSpPr>
          <a:xfrm>
            <a:off x="4947248" y="2440736"/>
            <a:ext cx="3610696" cy="914400"/>
            <a:chOff x="4947248" y="2440736"/>
            <a:chExt cx="3610696" cy="914400"/>
          </a:xfrm>
        </p:grpSpPr>
        <p:pic>
          <p:nvPicPr>
            <p:cNvPr id="12" name="Gráfico 12" descr="Selo 5 com preenchimento sólido">
              <a:extLst>
                <a:ext uri="{FF2B5EF4-FFF2-40B4-BE49-F238E27FC236}">
                  <a16:creationId xmlns:a16="http://schemas.microsoft.com/office/drawing/2014/main" id="{FD502D02-E23A-B93A-64D5-BA6FCD2A97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43544" y="2440736"/>
              <a:ext cx="914400" cy="914400"/>
            </a:xfrm>
            <a:prstGeom prst="rect">
              <a:avLst/>
            </a:prstGeom>
          </p:spPr>
        </p:pic>
        <p:pic>
          <p:nvPicPr>
            <p:cNvPr id="16" name="Imagem 12" descr="Logotipo&#10;&#10;Descrição gerada automaticamente">
              <a:extLst>
                <a:ext uri="{FF2B5EF4-FFF2-40B4-BE49-F238E27FC236}">
                  <a16:creationId xmlns:a16="http://schemas.microsoft.com/office/drawing/2014/main" id="{7A8726F7-292D-9869-7978-31D8E3815387}"/>
                </a:ext>
              </a:extLst>
            </p:cNvPr>
            <p:cNvPicPr>
              <a:picLocks noChangeAspect="1"/>
            </p:cNvPicPr>
            <p:nvPr/>
          </p:nvPicPr>
          <p:blipFill>
            <a:blip r:embed="rId18"/>
            <a:stretch>
              <a:fillRect/>
            </a:stretch>
          </p:blipFill>
          <p:spPr>
            <a:xfrm>
              <a:off x="4947248" y="2524921"/>
              <a:ext cx="2743200" cy="740639"/>
            </a:xfrm>
            <a:prstGeom prst="rect">
              <a:avLst/>
            </a:prstGeom>
          </p:spPr>
        </p:pic>
      </p:grpSp>
      <p:grpSp>
        <p:nvGrpSpPr>
          <p:cNvPr id="19" name="Agrupar 18">
            <a:extLst>
              <a:ext uri="{FF2B5EF4-FFF2-40B4-BE49-F238E27FC236}">
                <a16:creationId xmlns:a16="http://schemas.microsoft.com/office/drawing/2014/main" id="{882D9A29-8DBD-4991-214F-E4795D1CD7C3}"/>
              </a:ext>
            </a:extLst>
          </p:cNvPr>
          <p:cNvGrpSpPr/>
          <p:nvPr/>
        </p:nvGrpSpPr>
        <p:grpSpPr>
          <a:xfrm>
            <a:off x="5311716" y="3548691"/>
            <a:ext cx="3230592" cy="914400"/>
            <a:chOff x="707367" y="3591823"/>
            <a:chExt cx="3230592" cy="914400"/>
          </a:xfrm>
        </p:grpSpPr>
        <p:pic>
          <p:nvPicPr>
            <p:cNvPr id="11" name="Gráfico 11" descr="Selo 6 estrutura de tópicos">
              <a:extLst>
                <a:ext uri="{FF2B5EF4-FFF2-40B4-BE49-F238E27FC236}">
                  <a16:creationId xmlns:a16="http://schemas.microsoft.com/office/drawing/2014/main" id="{8AB2C3E7-6A90-8A46-54D8-95E31DE585C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7367" y="3591823"/>
              <a:ext cx="914400" cy="914400"/>
            </a:xfrm>
            <a:prstGeom prst="rect">
              <a:avLst/>
            </a:prstGeom>
          </p:spPr>
        </p:pic>
        <p:pic>
          <p:nvPicPr>
            <p:cNvPr id="17" name="Imagem 15" descr="Uma imagem contendo Logotipo&#10;&#10;Descrição gerada automaticamente">
              <a:extLst>
                <a:ext uri="{FF2B5EF4-FFF2-40B4-BE49-F238E27FC236}">
                  <a16:creationId xmlns:a16="http://schemas.microsoft.com/office/drawing/2014/main" id="{EDD04D56-6EE7-BB5E-C8AC-83BD0D9C8D15}"/>
                </a:ext>
              </a:extLst>
            </p:cNvPr>
            <p:cNvPicPr>
              <a:picLocks noChangeAspect="1"/>
            </p:cNvPicPr>
            <p:nvPr/>
          </p:nvPicPr>
          <p:blipFill>
            <a:blip r:embed="rId21"/>
            <a:stretch>
              <a:fillRect/>
            </a:stretch>
          </p:blipFill>
          <p:spPr>
            <a:xfrm>
              <a:off x="1647645" y="3655543"/>
              <a:ext cx="2290314" cy="786962"/>
            </a:xfrm>
            <a:prstGeom prst="rect">
              <a:avLst/>
            </a:prstGeom>
          </p:spPr>
        </p:pic>
      </p:grpSp>
      <p:pic>
        <p:nvPicPr>
          <p:cNvPr id="5" name="Imagem 17" descr="Uma imagem contendo Ícone&#10;&#10;Descrição gerada automaticamente">
            <a:extLst>
              <a:ext uri="{FF2B5EF4-FFF2-40B4-BE49-F238E27FC236}">
                <a16:creationId xmlns:a16="http://schemas.microsoft.com/office/drawing/2014/main" id="{C563DD0C-B5AB-F6A4-E888-8B29769E96F3}"/>
              </a:ext>
            </a:extLst>
          </p:cNvPr>
          <p:cNvPicPr>
            <a:picLocks noChangeAspect="1"/>
          </p:cNvPicPr>
          <p:nvPr/>
        </p:nvPicPr>
        <p:blipFill>
          <a:blip r:embed="rId22"/>
          <a:stretch>
            <a:fillRect/>
          </a:stretch>
        </p:blipFill>
        <p:spPr>
          <a:xfrm>
            <a:off x="3220080" y="1586452"/>
            <a:ext cx="698201" cy="708984"/>
          </a:xfrm>
          <a:prstGeom prst="rect">
            <a:avLst/>
          </a:prstGeom>
        </p:spPr>
      </p:pic>
    </p:spTree>
    <p:extLst>
      <p:ext uri="{BB962C8B-B14F-4D97-AF65-F5344CB8AC3E}">
        <p14:creationId xmlns:p14="http://schemas.microsoft.com/office/powerpoint/2010/main" val="19331729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85</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pic>
        <p:nvPicPr>
          <p:cNvPr id="5" name="Imagem 17" descr="Logotipo&#10;&#10;Descrição gerada automaticamente">
            <a:extLst>
              <a:ext uri="{FF2B5EF4-FFF2-40B4-BE49-F238E27FC236}">
                <a16:creationId xmlns:a16="http://schemas.microsoft.com/office/drawing/2014/main" id="{076181A5-91DD-60F1-46B9-D94384FBE597}"/>
              </a:ext>
            </a:extLst>
          </p:cNvPr>
          <p:cNvPicPr>
            <a:picLocks noChangeAspect="1"/>
          </p:cNvPicPr>
          <p:nvPr/>
        </p:nvPicPr>
        <p:blipFill>
          <a:blip r:embed="rId3"/>
          <a:stretch>
            <a:fillRect/>
          </a:stretch>
        </p:blipFill>
        <p:spPr>
          <a:xfrm>
            <a:off x="7330296" y="1645674"/>
            <a:ext cx="1039484" cy="1021861"/>
          </a:xfrm>
          <a:prstGeom prst="rect">
            <a:avLst/>
          </a:prstGeom>
        </p:spPr>
      </p:pic>
      <p:grpSp>
        <p:nvGrpSpPr>
          <p:cNvPr id="22" name="Agrupar 21">
            <a:extLst>
              <a:ext uri="{FF2B5EF4-FFF2-40B4-BE49-F238E27FC236}">
                <a16:creationId xmlns:a16="http://schemas.microsoft.com/office/drawing/2014/main" id="{2A6FE27B-B63B-751F-253E-1866116CFC97}"/>
              </a:ext>
            </a:extLst>
          </p:cNvPr>
          <p:cNvGrpSpPr/>
          <p:nvPr/>
        </p:nvGrpSpPr>
        <p:grpSpPr>
          <a:xfrm>
            <a:off x="405712" y="1608018"/>
            <a:ext cx="3284238" cy="1420663"/>
            <a:chOff x="4125853" y="1942292"/>
            <a:chExt cx="3284238" cy="1420663"/>
          </a:xfrm>
        </p:grpSpPr>
        <p:pic>
          <p:nvPicPr>
            <p:cNvPr id="18" name="Imagem 19" descr="Uma imagem contendo gráfico, texto&#10;&#10;Descrição gerada automaticamente">
              <a:extLst>
                <a:ext uri="{FF2B5EF4-FFF2-40B4-BE49-F238E27FC236}">
                  <a16:creationId xmlns:a16="http://schemas.microsoft.com/office/drawing/2014/main" id="{58C74289-05E8-C4F9-EE20-4E8EB0C55DD6}"/>
                </a:ext>
              </a:extLst>
            </p:cNvPr>
            <p:cNvPicPr>
              <a:picLocks noChangeAspect="1"/>
            </p:cNvPicPr>
            <p:nvPr/>
          </p:nvPicPr>
          <p:blipFill>
            <a:blip r:embed="rId4"/>
            <a:stretch>
              <a:fillRect/>
            </a:stretch>
          </p:blipFill>
          <p:spPr>
            <a:xfrm>
              <a:off x="4125853" y="1942292"/>
              <a:ext cx="1431446" cy="1420663"/>
            </a:xfrm>
            <a:prstGeom prst="rect">
              <a:avLst/>
            </a:prstGeom>
          </p:spPr>
        </p:pic>
        <p:sp>
          <p:nvSpPr>
            <p:cNvPr id="20" name="CaixaDeTexto 19">
              <a:extLst>
                <a:ext uri="{FF2B5EF4-FFF2-40B4-BE49-F238E27FC236}">
                  <a16:creationId xmlns:a16="http://schemas.microsoft.com/office/drawing/2014/main" id="{311B9E01-157B-AEAE-98D5-7057CE2CF170}"/>
                </a:ext>
              </a:extLst>
            </p:cNvPr>
            <p:cNvSpPr txBox="1"/>
            <p:nvPr/>
          </p:nvSpPr>
          <p:spPr>
            <a:xfrm>
              <a:off x="5270740" y="2418631"/>
              <a:ext cx="21393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err="1">
                  <a:latin typeface="Calibri"/>
                </a:rPr>
                <a:t>ElasticSearch</a:t>
              </a:r>
              <a:endParaRPr lang="pt-BR" sz="2400" b="1">
                <a:latin typeface="Calibri"/>
              </a:endParaRPr>
            </a:p>
          </p:txBody>
        </p:sp>
      </p:grpSp>
      <p:pic>
        <p:nvPicPr>
          <p:cNvPr id="27" name="Gráfico 27" descr="Selo 7 com preenchimento sólido">
            <a:extLst>
              <a:ext uri="{FF2B5EF4-FFF2-40B4-BE49-F238E27FC236}">
                <a16:creationId xmlns:a16="http://schemas.microsoft.com/office/drawing/2014/main" id="{5E73E8C3-7943-7E16-FA13-8CE7CD004B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4251" y="1858454"/>
            <a:ext cx="914400" cy="914400"/>
          </a:xfrm>
          <a:prstGeom prst="rect">
            <a:avLst/>
          </a:prstGeom>
        </p:spPr>
      </p:pic>
      <p:pic>
        <p:nvPicPr>
          <p:cNvPr id="28" name="Gráfico 28" descr="Selo 9 estrutura de tópicos">
            <a:extLst>
              <a:ext uri="{FF2B5EF4-FFF2-40B4-BE49-F238E27FC236}">
                <a16:creationId xmlns:a16="http://schemas.microsoft.com/office/drawing/2014/main" id="{58C7AAAB-532B-A228-DA31-96DAFD1A17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5923" y="1650880"/>
            <a:ext cx="914400" cy="914400"/>
          </a:xfrm>
          <a:prstGeom prst="rect">
            <a:avLst/>
          </a:prstGeom>
        </p:spPr>
      </p:pic>
      <p:grpSp>
        <p:nvGrpSpPr>
          <p:cNvPr id="31" name="Agrupar 30">
            <a:extLst>
              <a:ext uri="{FF2B5EF4-FFF2-40B4-BE49-F238E27FC236}">
                <a16:creationId xmlns:a16="http://schemas.microsoft.com/office/drawing/2014/main" id="{F076BB8E-A85C-AC5D-491D-C529EBA8B777}"/>
              </a:ext>
            </a:extLst>
          </p:cNvPr>
          <p:cNvGrpSpPr/>
          <p:nvPr/>
        </p:nvGrpSpPr>
        <p:grpSpPr>
          <a:xfrm>
            <a:off x="380641" y="3503842"/>
            <a:ext cx="3654365" cy="853135"/>
            <a:chOff x="380641" y="3503842"/>
            <a:chExt cx="3654365" cy="853135"/>
          </a:xfrm>
        </p:grpSpPr>
        <p:pic>
          <p:nvPicPr>
            <p:cNvPr id="25" name="Imagem 25" descr="Logotipo&#10;&#10;Descrição gerada automaticamente">
              <a:extLst>
                <a:ext uri="{FF2B5EF4-FFF2-40B4-BE49-F238E27FC236}">
                  <a16:creationId xmlns:a16="http://schemas.microsoft.com/office/drawing/2014/main" id="{0EC525C3-5547-EF59-AAF1-424554763A77}"/>
                </a:ext>
              </a:extLst>
            </p:cNvPr>
            <p:cNvPicPr>
              <a:picLocks noChangeAspect="1"/>
            </p:cNvPicPr>
            <p:nvPr/>
          </p:nvPicPr>
          <p:blipFill>
            <a:blip r:embed="rId9"/>
            <a:stretch>
              <a:fillRect/>
            </a:stretch>
          </p:blipFill>
          <p:spPr>
            <a:xfrm>
              <a:off x="1291806" y="3503842"/>
              <a:ext cx="2743200" cy="853135"/>
            </a:xfrm>
            <a:prstGeom prst="rect">
              <a:avLst/>
            </a:prstGeom>
          </p:spPr>
        </p:pic>
        <p:sp>
          <p:nvSpPr>
            <p:cNvPr id="29" name="Elipse 28">
              <a:extLst>
                <a:ext uri="{FF2B5EF4-FFF2-40B4-BE49-F238E27FC236}">
                  <a16:creationId xmlns:a16="http://schemas.microsoft.com/office/drawing/2014/main" id="{E6BB2864-A02E-BD69-215D-4DD5179BDE8E}"/>
                </a:ext>
              </a:extLst>
            </p:cNvPr>
            <p:cNvSpPr/>
            <p:nvPr/>
          </p:nvSpPr>
          <p:spPr>
            <a:xfrm>
              <a:off x="408136" y="3508255"/>
              <a:ext cx="765594" cy="787160"/>
            </a:xfrm>
            <a:prstGeom prst="ellipse">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E87CB5F9-F0D8-B8E8-4D16-382695424533}"/>
                </a:ext>
              </a:extLst>
            </p:cNvPr>
            <p:cNvSpPr txBox="1"/>
            <p:nvPr/>
          </p:nvSpPr>
          <p:spPr>
            <a:xfrm>
              <a:off x="380641" y="3577806"/>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FFFFFF"/>
                  </a:solidFill>
                  <a:latin typeface="Calibri"/>
                </a:rPr>
                <a:t>12</a:t>
              </a:r>
            </a:p>
          </p:txBody>
        </p:sp>
      </p:grpSp>
      <p:grpSp>
        <p:nvGrpSpPr>
          <p:cNvPr id="33" name="Agrupar 32">
            <a:extLst>
              <a:ext uri="{FF2B5EF4-FFF2-40B4-BE49-F238E27FC236}">
                <a16:creationId xmlns:a16="http://schemas.microsoft.com/office/drawing/2014/main" id="{ACDFABB5-C38F-DBDF-69B3-F86062FF8DCC}"/>
              </a:ext>
            </a:extLst>
          </p:cNvPr>
          <p:cNvGrpSpPr/>
          <p:nvPr/>
        </p:nvGrpSpPr>
        <p:grpSpPr>
          <a:xfrm>
            <a:off x="4938443" y="2903148"/>
            <a:ext cx="2574087" cy="1094836"/>
            <a:chOff x="5358981" y="3032544"/>
            <a:chExt cx="2574087" cy="1094836"/>
          </a:xfrm>
        </p:grpSpPr>
        <p:pic>
          <p:nvPicPr>
            <p:cNvPr id="24" name="Imagem 24" descr="Logotipo, nome da empresa&#10;&#10;Descrição gerada automaticamente">
              <a:extLst>
                <a:ext uri="{FF2B5EF4-FFF2-40B4-BE49-F238E27FC236}">
                  <a16:creationId xmlns:a16="http://schemas.microsoft.com/office/drawing/2014/main" id="{9C16B950-32DC-8D43-4FF4-22CCBD77F3CE}"/>
                </a:ext>
              </a:extLst>
            </p:cNvPr>
            <p:cNvPicPr>
              <a:picLocks noChangeAspect="1"/>
            </p:cNvPicPr>
            <p:nvPr/>
          </p:nvPicPr>
          <p:blipFill>
            <a:blip r:embed="rId10"/>
            <a:stretch>
              <a:fillRect/>
            </a:stretch>
          </p:blipFill>
          <p:spPr>
            <a:xfrm>
              <a:off x="5358981" y="3032544"/>
              <a:ext cx="1639379" cy="1094836"/>
            </a:xfrm>
            <a:prstGeom prst="rect">
              <a:avLst/>
            </a:prstGeom>
          </p:spPr>
        </p:pic>
        <p:sp>
          <p:nvSpPr>
            <p:cNvPr id="32" name="Elipse 31">
              <a:extLst>
                <a:ext uri="{FF2B5EF4-FFF2-40B4-BE49-F238E27FC236}">
                  <a16:creationId xmlns:a16="http://schemas.microsoft.com/office/drawing/2014/main" id="{0492DA56-08EA-E22C-145B-EDF51804311B}"/>
                </a:ext>
              </a:extLst>
            </p:cNvPr>
            <p:cNvSpPr/>
            <p:nvPr/>
          </p:nvSpPr>
          <p:spPr>
            <a:xfrm>
              <a:off x="7158306" y="3109283"/>
              <a:ext cx="765594" cy="787160"/>
            </a:xfrm>
            <a:prstGeom prst="ellipse">
              <a:avLst/>
            </a:prstGeom>
            <a:solidFill>
              <a:schemeClr val="bg1"/>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639DD19F-1E1D-A7E1-E99B-A6103C78A24E}"/>
                </a:ext>
              </a:extLst>
            </p:cNvPr>
            <p:cNvSpPr txBox="1"/>
            <p:nvPr/>
          </p:nvSpPr>
          <p:spPr>
            <a:xfrm>
              <a:off x="7130811" y="3168051"/>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EA4E60"/>
                  </a:solidFill>
                  <a:latin typeface="Calibri"/>
                </a:rPr>
                <a:t>11</a:t>
              </a:r>
            </a:p>
          </p:txBody>
        </p:sp>
      </p:grpSp>
    </p:spTree>
    <p:extLst>
      <p:ext uri="{BB962C8B-B14F-4D97-AF65-F5344CB8AC3E}">
        <p14:creationId xmlns:p14="http://schemas.microsoft.com/office/powerpoint/2010/main" val="690937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86</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631886" y="1812624"/>
            <a:ext cx="2943766" cy="614632"/>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Popularidade</a:t>
            </a:r>
            <a:endParaRPr lang="pt-BR" sz="2400">
              <a:latin typeface="Calibri"/>
              <a:cs typeface="Calibri"/>
            </a:endParaRPr>
          </a:p>
        </p:txBody>
      </p:sp>
      <p:sp>
        <p:nvSpPr>
          <p:cNvPr id="19" name="Retângulo: Cantos Arredondados 18">
            <a:extLst>
              <a:ext uri="{FF2B5EF4-FFF2-40B4-BE49-F238E27FC236}">
                <a16:creationId xmlns:a16="http://schemas.microsoft.com/office/drawing/2014/main" id="{11CB50C6-D993-2ED5-19CE-CAE3B369BC11}"/>
              </a:ext>
            </a:extLst>
          </p:cNvPr>
          <p:cNvSpPr/>
          <p:nvPr/>
        </p:nvSpPr>
        <p:spPr>
          <a:xfrm>
            <a:off x="2648310" y="2567436"/>
            <a:ext cx="3515266" cy="614632"/>
          </a:xfrm>
          <a:prstGeom prst="roundRec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Tempo de marcado</a:t>
            </a:r>
            <a:endParaRPr lang="pt-BR" sz="2400">
              <a:latin typeface="Calibri"/>
              <a:cs typeface="Arial"/>
            </a:endParaRPr>
          </a:p>
        </p:txBody>
      </p:sp>
      <p:sp>
        <p:nvSpPr>
          <p:cNvPr id="21" name="Retângulo: Cantos Arredondados 20">
            <a:extLst>
              <a:ext uri="{FF2B5EF4-FFF2-40B4-BE49-F238E27FC236}">
                <a16:creationId xmlns:a16="http://schemas.microsoft.com/office/drawing/2014/main" id="{D96C5A9A-5A78-F9AA-FC93-356D06DD9253}"/>
              </a:ext>
            </a:extLst>
          </p:cNvPr>
          <p:cNvSpPr/>
          <p:nvPr/>
        </p:nvSpPr>
        <p:spPr>
          <a:xfrm>
            <a:off x="297612"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Robustez</a:t>
            </a:r>
            <a:endParaRPr lang="pt-BR" sz="2400">
              <a:latin typeface="Calibri"/>
              <a:cs typeface="Arial"/>
            </a:endParaRPr>
          </a:p>
        </p:txBody>
      </p:sp>
      <p:sp>
        <p:nvSpPr>
          <p:cNvPr id="23" name="Retângulo: Cantos Arredondados 22">
            <a:extLst>
              <a:ext uri="{FF2B5EF4-FFF2-40B4-BE49-F238E27FC236}">
                <a16:creationId xmlns:a16="http://schemas.microsoft.com/office/drawing/2014/main" id="{CE2BBFAB-E4FF-2F14-E8C0-8E4854658C7C}"/>
              </a:ext>
            </a:extLst>
          </p:cNvPr>
          <p:cNvSpPr/>
          <p:nvPr/>
        </p:nvSpPr>
        <p:spPr>
          <a:xfrm>
            <a:off x="2238556" y="4378983"/>
            <a:ext cx="2296785"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Confiabilidade</a:t>
            </a:r>
            <a:endParaRPr lang="pt-BR" sz="2400">
              <a:latin typeface="Calibri"/>
              <a:cs typeface="Arial"/>
            </a:endParaRPr>
          </a:p>
        </p:txBody>
      </p:sp>
      <p:sp>
        <p:nvSpPr>
          <p:cNvPr id="26" name="Retângulo: Cantos Arredondados 25">
            <a:extLst>
              <a:ext uri="{FF2B5EF4-FFF2-40B4-BE49-F238E27FC236}">
                <a16:creationId xmlns:a16="http://schemas.microsoft.com/office/drawing/2014/main" id="{4C975426-74C4-7FE0-86BF-BA667ADADED0}"/>
              </a:ext>
            </a:extLst>
          </p:cNvPr>
          <p:cNvSpPr/>
          <p:nvPr/>
        </p:nvSpPr>
        <p:spPr>
          <a:xfrm>
            <a:off x="6530196" y="4378983"/>
            <a:ext cx="2361484"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cs typeface="Arial"/>
              </a:rPr>
              <a:t>Multiplataforma</a:t>
            </a:r>
          </a:p>
        </p:txBody>
      </p:sp>
      <p:sp>
        <p:nvSpPr>
          <p:cNvPr id="34" name="Retângulo: Cantos Arredondados 33">
            <a:extLst>
              <a:ext uri="{FF2B5EF4-FFF2-40B4-BE49-F238E27FC236}">
                <a16:creationId xmlns:a16="http://schemas.microsoft.com/office/drawing/2014/main" id="{A805919C-3D71-91EA-C06E-DEF306C273C4}"/>
              </a:ext>
            </a:extLst>
          </p:cNvPr>
          <p:cNvSpPr/>
          <p:nvPr/>
        </p:nvSpPr>
        <p:spPr>
          <a:xfrm>
            <a:off x="5311715" y="3419294"/>
            <a:ext cx="3515266" cy="614632"/>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Documentação</a:t>
            </a:r>
            <a:endParaRPr lang="pt-BR"/>
          </a:p>
        </p:txBody>
      </p:sp>
      <p:sp>
        <p:nvSpPr>
          <p:cNvPr id="10" name="Retângulo: Cantos Arredondados 9">
            <a:extLst>
              <a:ext uri="{FF2B5EF4-FFF2-40B4-BE49-F238E27FC236}">
                <a16:creationId xmlns:a16="http://schemas.microsoft.com/office/drawing/2014/main" id="{EE17B395-B7CF-D463-1F6A-4D9E1A02885A}"/>
              </a:ext>
            </a:extLst>
          </p:cNvPr>
          <p:cNvSpPr/>
          <p:nvPr/>
        </p:nvSpPr>
        <p:spPr>
          <a:xfrm>
            <a:off x="4610819"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Segurança</a:t>
            </a:r>
            <a:endParaRPr lang="pt-BR" sz="2400">
              <a:latin typeface="Calibri"/>
              <a:cs typeface="Arial"/>
            </a:endParaRPr>
          </a:p>
        </p:txBody>
      </p:sp>
    </p:spTree>
    <p:extLst>
      <p:ext uri="{BB962C8B-B14F-4D97-AF65-F5344CB8AC3E}">
        <p14:creationId xmlns:p14="http://schemas.microsoft.com/office/powerpoint/2010/main" val="3192578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3</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a:solidFill>
                  <a:srgbClr val="EA4E60"/>
                </a:solidFill>
                <a:latin typeface="Century Gothic"/>
                <a:ea typeface="Century Gothic"/>
                <a:cs typeface="Century Gothic"/>
              </a:rPr>
              <a:t>A era dos dados e o </a:t>
            </a:r>
            <a:r>
              <a:rPr lang="en-US" sz="4000" b="1" err="1">
                <a:solidFill>
                  <a:srgbClr val="EA4E60"/>
                </a:solidFill>
                <a:latin typeface="Century Gothic"/>
                <a:ea typeface="Century Gothic"/>
                <a:cs typeface="Century Gothic"/>
              </a:rPr>
              <a:t>futuro</a:t>
            </a:r>
            <a:r>
              <a:rPr lang="en-US" sz="4000" b="1">
                <a:solidFill>
                  <a:srgbClr val="EA4E60"/>
                </a:solidFill>
                <a:latin typeface="Century Gothic"/>
                <a:ea typeface="Century Gothic"/>
                <a:cs typeface="Century Gothic"/>
              </a:rPr>
              <a:t> da </a:t>
            </a:r>
            <a:r>
              <a:rPr lang="en-US" sz="4000" b="1" err="1">
                <a:solidFill>
                  <a:srgbClr val="EA4E60"/>
                </a:solidFill>
                <a:latin typeface="Century Gothic"/>
                <a:ea typeface="Century Gothic"/>
                <a:cs typeface="Century Gothic"/>
              </a:rPr>
              <a:t>modelagem</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87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4833350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125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a:extLst>
              <a:ext uri="{FF2B5EF4-FFF2-40B4-BE49-F238E27FC236}">
                <a16:creationId xmlns:a16="http://schemas.microsoft.com/office/drawing/2014/main" id="{6B1E8D49-51D1-C467-64FC-02D4A8EF6B62}"/>
              </a:ext>
            </a:extLst>
          </p:cNvPr>
          <p:cNvPicPr>
            <a:picLocks noChangeAspect="1"/>
          </p:cNvPicPr>
          <p:nvPr/>
        </p:nvPicPr>
        <p:blipFill>
          <a:blip r:embed="rId2"/>
          <a:stretch>
            <a:fillRect/>
          </a:stretch>
        </p:blipFill>
        <p:spPr>
          <a:xfrm>
            <a:off x="5632509" y="2463650"/>
            <a:ext cx="2062792" cy="193070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89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Contexto</a:t>
            </a:r>
            <a:r>
              <a:rPr lang="en-US" sz="4000" b="1">
                <a:solidFill>
                  <a:srgbClr val="EA4E60"/>
                </a:solidFill>
                <a:latin typeface="Century Gothic"/>
              </a:rPr>
              <a:t> dos dados</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55502"/>
            <a:ext cx="5817165" cy="2177928"/>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Papel central – Sistemas Corporativos</a:t>
            </a:r>
            <a:endParaRPr lang="pt-BR" sz="2400" err="1">
              <a:latin typeface="Calibri"/>
            </a:endParaRPr>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solidFill>
                  <a:srgbClr val="000000"/>
                </a:solidFill>
                <a:cs typeface="Arial"/>
              </a:rPr>
              <a:t>Maioria dos cenários</a:t>
            </a:r>
          </a:p>
        </p:txBody>
      </p:sp>
      <p:sp>
        <p:nvSpPr>
          <p:cNvPr id="2" name="Retângulo: Cantos Arredondados 1">
            <a:extLst>
              <a:ext uri="{FF2B5EF4-FFF2-40B4-BE49-F238E27FC236}">
                <a16:creationId xmlns:a16="http://schemas.microsoft.com/office/drawing/2014/main" id="{21679D42-414C-13C0-8A99-881BC30E9919}"/>
              </a:ext>
            </a:extLst>
          </p:cNvPr>
          <p:cNvSpPr/>
          <p:nvPr/>
        </p:nvSpPr>
        <p:spPr>
          <a:xfrm>
            <a:off x="491704"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MIN/MAX</a:t>
            </a:r>
            <a:endParaRPr lang="pt-BR" sz="2000">
              <a:latin typeface="Calibri"/>
              <a:cs typeface="Calibri"/>
            </a:endParaRPr>
          </a:p>
        </p:txBody>
      </p:sp>
      <p:pic>
        <p:nvPicPr>
          <p:cNvPr id="4" name="Imagem 12">
            <a:extLst>
              <a:ext uri="{FF2B5EF4-FFF2-40B4-BE49-F238E27FC236}">
                <a16:creationId xmlns:a16="http://schemas.microsoft.com/office/drawing/2014/main" id="{203D10C6-D88A-2056-B460-B4E543599215}"/>
              </a:ext>
            </a:extLst>
          </p:cNvPr>
          <p:cNvPicPr>
            <a:picLocks noChangeAspect="1"/>
          </p:cNvPicPr>
          <p:nvPr/>
        </p:nvPicPr>
        <p:blipFill>
          <a:blip r:embed="rId3"/>
          <a:stretch>
            <a:fillRect/>
          </a:stretch>
        </p:blipFill>
        <p:spPr>
          <a:xfrm>
            <a:off x="6309235" y="784644"/>
            <a:ext cx="1388674" cy="1223514"/>
          </a:xfrm>
          <a:prstGeom prst="rect">
            <a:avLst/>
          </a:prstGeom>
        </p:spPr>
      </p:pic>
      <p:pic>
        <p:nvPicPr>
          <p:cNvPr id="13" name="Imagem 13">
            <a:extLst>
              <a:ext uri="{FF2B5EF4-FFF2-40B4-BE49-F238E27FC236}">
                <a16:creationId xmlns:a16="http://schemas.microsoft.com/office/drawing/2014/main" id="{8F2DF07A-5880-4A93-40A4-65D9C254020F}"/>
              </a:ext>
            </a:extLst>
          </p:cNvPr>
          <p:cNvPicPr>
            <a:picLocks noChangeAspect="1"/>
          </p:cNvPicPr>
          <p:nvPr/>
        </p:nvPicPr>
        <p:blipFill>
          <a:blip r:embed="rId4"/>
          <a:stretch>
            <a:fillRect/>
          </a:stretch>
        </p:blipFill>
        <p:spPr>
          <a:xfrm>
            <a:off x="7603736" y="1779198"/>
            <a:ext cx="1301331" cy="1078302"/>
          </a:xfrm>
          <a:prstGeom prst="rect">
            <a:avLst/>
          </a:prstGeom>
        </p:spPr>
      </p:pic>
      <p:sp>
        <p:nvSpPr>
          <p:cNvPr id="15" name="Retângulo: Cantos Arredondados 14">
            <a:extLst>
              <a:ext uri="{FF2B5EF4-FFF2-40B4-BE49-F238E27FC236}">
                <a16:creationId xmlns:a16="http://schemas.microsoft.com/office/drawing/2014/main" id="{8A5F4835-44A6-CECA-2EED-376D8A1F5718}"/>
              </a:ext>
            </a:extLst>
          </p:cNvPr>
          <p:cNvSpPr/>
          <p:nvPr/>
        </p:nvSpPr>
        <p:spPr>
          <a:xfrm>
            <a:off x="1235732" y="3591822"/>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MÉDIA</a:t>
            </a:r>
            <a:endParaRPr lang="pt-BR" sz="2000">
              <a:latin typeface="Calibri"/>
              <a:cs typeface="Calibri"/>
            </a:endParaRPr>
          </a:p>
        </p:txBody>
      </p:sp>
      <p:sp>
        <p:nvSpPr>
          <p:cNvPr id="16" name="Retângulo: Cantos Arredondados 15">
            <a:extLst>
              <a:ext uri="{FF2B5EF4-FFF2-40B4-BE49-F238E27FC236}">
                <a16:creationId xmlns:a16="http://schemas.microsoft.com/office/drawing/2014/main" id="{EF814B72-8D96-13BD-A1B5-93465164ADC9}"/>
              </a:ext>
            </a:extLst>
          </p:cNvPr>
          <p:cNvSpPr/>
          <p:nvPr/>
        </p:nvSpPr>
        <p:spPr>
          <a:xfrm>
            <a:off x="2907100"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COUNT</a:t>
            </a:r>
            <a:endParaRPr lang="pt-BR" sz="2000">
              <a:latin typeface="Calibri"/>
              <a:cs typeface="Calibri"/>
            </a:endParaRPr>
          </a:p>
        </p:txBody>
      </p:sp>
      <p:sp>
        <p:nvSpPr>
          <p:cNvPr id="17" name="Retângulo: Cantos Arredondados 16">
            <a:extLst>
              <a:ext uri="{FF2B5EF4-FFF2-40B4-BE49-F238E27FC236}">
                <a16:creationId xmlns:a16="http://schemas.microsoft.com/office/drawing/2014/main" id="{BB2B506E-0179-7397-9885-CACAAFC96F25}"/>
              </a:ext>
            </a:extLst>
          </p:cNvPr>
          <p:cNvSpPr/>
          <p:nvPr/>
        </p:nvSpPr>
        <p:spPr>
          <a:xfrm>
            <a:off x="3500166" y="367808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SOMA</a:t>
            </a:r>
            <a:endParaRPr lang="pt-BR" sz="2000">
              <a:latin typeface="Calibri"/>
              <a:cs typeface="Calibri"/>
            </a:endParaRPr>
          </a:p>
        </p:txBody>
      </p:sp>
    </p:spTree>
    <p:extLst>
      <p:ext uri="{BB962C8B-B14F-4D97-AF65-F5344CB8AC3E}">
        <p14:creationId xmlns:p14="http://schemas.microsoft.com/office/powerpoint/2010/main" val="226575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74"/>
        <p:cNvGrpSpPr/>
        <p:nvPr/>
      </p:nvGrpSpPr>
      <p:grpSpPr>
        <a:xfrm>
          <a:off x="0" y="0"/>
          <a:ext cx="0" cy="0"/>
          <a:chOff x="0" y="0"/>
          <a:chExt cx="0" cy="0"/>
        </a:xfrm>
      </p:grpSpPr>
      <p:sp>
        <p:nvSpPr>
          <p:cNvPr id="175" name="Google Shape;175;g116295da5bc_0_62"/>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457200" indent="-381000" algn="just">
              <a:buClr>
                <a:srgbClr val="040A24"/>
              </a:buClr>
              <a:buSzPts val="2400"/>
              <a:buFont typeface="Calibri"/>
              <a:buChar char="●"/>
            </a:pPr>
            <a:r>
              <a:rPr lang="en-US" sz="2400" err="1">
                <a:solidFill>
                  <a:srgbClr val="040A24"/>
                </a:solidFill>
                <a:latin typeface="Calibri"/>
                <a:ea typeface="Calibri"/>
                <a:cs typeface="Calibri"/>
              </a:rPr>
              <a:t>Profissional</a:t>
            </a:r>
            <a:r>
              <a:rPr lang="en-US" sz="2400">
                <a:solidFill>
                  <a:srgbClr val="040A24"/>
                </a:solidFill>
                <a:latin typeface="Calibri"/>
                <a:ea typeface="Calibri"/>
                <a:cs typeface="Calibri"/>
              </a:rPr>
              <a:t> de TI</a:t>
            </a:r>
          </a:p>
          <a:p>
            <a:pPr marL="457200" indent="-381000" algn="just">
              <a:buClr>
                <a:srgbClr val="040A24"/>
              </a:buClr>
              <a:buSzPts val="2400"/>
              <a:buFont typeface="Calibri"/>
              <a:buChar char="●"/>
            </a:pPr>
            <a:r>
              <a:rPr lang="en-US" sz="2400" err="1">
                <a:solidFill>
                  <a:srgbClr val="040A24"/>
                </a:solidFill>
                <a:latin typeface="Calibri"/>
                <a:ea typeface="Calibri"/>
                <a:cs typeface="Calibri"/>
              </a:rPr>
              <a:t>Pensamento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crítico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estruturado</a:t>
            </a:r>
          </a:p>
          <a:p>
            <a:pPr marL="457200" indent="-381000" algn="just">
              <a:buClr>
                <a:srgbClr val="040A24"/>
              </a:buClr>
              <a:buSzPts val="2400"/>
              <a:buFont typeface="Calibri"/>
              <a:buChar char="●"/>
            </a:pPr>
            <a:endParaRPr lang="en-US" sz="2400">
              <a:solidFill>
                <a:srgbClr val="040A24"/>
              </a:solidFill>
              <a:latin typeface="Calibri"/>
              <a:ea typeface="Calibri"/>
              <a:cs typeface="Calibri"/>
            </a:endParaRPr>
          </a:p>
        </p:txBody>
      </p:sp>
      <p:sp>
        <p:nvSpPr>
          <p:cNvPr id="176" name="Google Shape;176;g116295da5bc_0_62"/>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Pré-requisitos</a:t>
            </a:r>
            <a:endParaRPr sz="4000" b="0" i="0" u="none" strike="noStrike" cap="none">
              <a:solidFill>
                <a:srgbClr val="EA4E60"/>
              </a:solidFill>
              <a:latin typeface="Century Gothic"/>
              <a:ea typeface="Century Gothic"/>
              <a:cs typeface="Century Gothic"/>
              <a:sym typeface="Century Gothic"/>
            </a:endParaRPr>
          </a:p>
        </p:txBody>
      </p:sp>
      <p:sp>
        <p:nvSpPr>
          <p:cNvPr id="177" name="Google Shape;177;g116295da5bc_0_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a:t>
            </a:fld>
            <a:r>
              <a:rPr lang="en-US"/>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38D0583A-4D67-7908-4519-18B5227B688B}"/>
              </a:ext>
            </a:extLst>
          </p:cNvPr>
          <p:cNvPicPr>
            <a:picLocks noChangeAspect="1"/>
          </p:cNvPicPr>
          <p:nvPr/>
        </p:nvPicPr>
        <p:blipFill>
          <a:blip r:embed="rId2"/>
          <a:stretch>
            <a:fillRect/>
          </a:stretch>
        </p:blipFill>
        <p:spPr>
          <a:xfrm>
            <a:off x="1140844" y="1282641"/>
            <a:ext cx="6873094" cy="3861397"/>
          </a:xfrm>
          <a:prstGeom prst="rect">
            <a:avLst/>
          </a:prstGeom>
        </p:spPr>
      </p:pic>
    </p:spTree>
    <p:extLst>
      <p:ext uri="{BB962C8B-B14F-4D97-AF65-F5344CB8AC3E}">
        <p14:creationId xmlns:p14="http://schemas.microsoft.com/office/powerpoint/2010/main" val="3911395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Forma&#10;&#10;Descrição gerada automaticamente">
            <a:extLst>
              <a:ext uri="{FF2B5EF4-FFF2-40B4-BE49-F238E27FC236}">
                <a16:creationId xmlns:a16="http://schemas.microsoft.com/office/drawing/2014/main" id="{D109F50B-267E-FCF3-8D09-96C3C89523A9}"/>
              </a:ext>
            </a:extLst>
          </p:cNvPr>
          <p:cNvPicPr>
            <a:picLocks noChangeAspect="1"/>
          </p:cNvPicPr>
          <p:nvPr/>
        </p:nvPicPr>
        <p:blipFill>
          <a:blip r:embed="rId2"/>
          <a:stretch>
            <a:fillRect/>
          </a:stretch>
        </p:blipFill>
        <p:spPr>
          <a:xfrm>
            <a:off x="3824816" y="444767"/>
            <a:ext cx="975784" cy="88846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Poder computacional</a:t>
            </a:r>
            <a:endParaRPr lang="pt-BR" sz="2000">
              <a:latin typeface="Calibri"/>
              <a:cs typeface="Calibri"/>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3"/>
          <a:stretch>
            <a:fillRect/>
          </a:stretch>
        </p:blipFill>
        <p:spPr>
          <a:xfrm>
            <a:off x="-282516" y="3417677"/>
            <a:ext cx="2441276" cy="1392088"/>
          </a:xfrm>
          <a:prstGeom prst="rect">
            <a:avLst/>
          </a:prstGeom>
        </p:spPr>
      </p:pic>
      <p:sp>
        <p:nvSpPr>
          <p:cNvPr id="8" name="Seta: para Cima 7">
            <a:extLst>
              <a:ext uri="{FF2B5EF4-FFF2-40B4-BE49-F238E27FC236}">
                <a16:creationId xmlns:a16="http://schemas.microsoft.com/office/drawing/2014/main" id="{42949BAC-DA01-3019-85F3-0F67FD9E8A82}"/>
              </a:ext>
            </a:extLst>
          </p:cNvPr>
          <p:cNvSpPr/>
          <p:nvPr/>
        </p:nvSpPr>
        <p:spPr>
          <a:xfrm>
            <a:off x="3980432" y="1892046"/>
            <a:ext cx="243417" cy="2624666"/>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4364941" y="2019002"/>
            <a:ext cx="4261415" cy="235784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N° de </a:t>
            </a:r>
            <a:r>
              <a:rPr lang="en-US" sz="2400" err="1">
                <a:latin typeface="Calibri"/>
              </a:rPr>
              <a:t>tarefas</a:t>
            </a:r>
            <a:r>
              <a:rPr lang="en-US" sz="2400">
                <a:latin typeface="Calibri"/>
              </a:rPr>
              <a:t> </a:t>
            </a:r>
            <a:r>
              <a:rPr lang="en-US" sz="2400" err="1">
                <a:latin typeface="Calibri"/>
              </a:rPr>
              <a:t>computacionas</a:t>
            </a:r>
            <a:endParaRPr lang="en-US" sz="2400">
              <a:latin typeface="Calibri"/>
            </a:endParaRPr>
          </a:p>
          <a:p>
            <a:pPr marL="342900" indent="-342900">
              <a:lnSpc>
                <a:spcPct val="114999"/>
              </a:lnSpc>
              <a:spcBef>
                <a:spcPts val="1000"/>
              </a:spcBef>
              <a:buChar char="•"/>
            </a:pPr>
            <a:r>
              <a:rPr lang="en-US" sz="2400" err="1">
                <a:latin typeface="Calibri"/>
              </a:rPr>
              <a:t>Quantidade</a:t>
            </a:r>
            <a:r>
              <a:rPr lang="en-US" sz="2400">
                <a:latin typeface="Calibri"/>
              </a:rPr>
              <a:t> de dados</a:t>
            </a:r>
          </a:p>
          <a:p>
            <a:pPr marL="342900" indent="-342900">
              <a:lnSpc>
                <a:spcPct val="114999"/>
              </a:lnSpc>
              <a:spcBef>
                <a:spcPts val="1000"/>
              </a:spcBef>
              <a:buChar char="•"/>
            </a:pPr>
            <a:r>
              <a:rPr lang="en-US" sz="2400" err="1">
                <a:latin typeface="Calibri"/>
              </a:rPr>
              <a:t>Heterogeneidade</a:t>
            </a:r>
            <a:endParaRPr lang="en-US" sz="2400">
              <a:latin typeface="Calibri"/>
            </a:endParaRPr>
          </a:p>
          <a:p>
            <a:pPr marL="342900" indent="-342900">
              <a:lnSpc>
                <a:spcPct val="114999"/>
              </a:lnSpc>
              <a:spcBef>
                <a:spcPts val="1000"/>
              </a:spcBef>
              <a:buChar char="•"/>
            </a:pPr>
            <a:r>
              <a:rPr lang="en-US" sz="2400" err="1">
                <a:latin typeface="Calibri"/>
              </a:rPr>
              <a:t>Computação</a:t>
            </a:r>
            <a:r>
              <a:rPr lang="en-US" sz="2400">
                <a:latin typeface="Calibri"/>
              </a:rPr>
              <a:t> </a:t>
            </a:r>
            <a:r>
              <a:rPr lang="en-US" sz="2400" err="1">
                <a:latin typeface="Calibri"/>
              </a:rPr>
              <a:t>paralela</a:t>
            </a:r>
            <a:r>
              <a:rPr lang="en-US" sz="2400">
                <a:latin typeface="Calibri"/>
              </a:rPr>
              <a:t> e </a:t>
            </a:r>
            <a:r>
              <a:rPr lang="en-US" sz="2400" err="1">
                <a:latin typeface="Calibri"/>
              </a:rPr>
              <a:t>distribuída</a:t>
            </a:r>
          </a:p>
        </p:txBody>
      </p:sp>
    </p:spTree>
    <p:extLst>
      <p:ext uri="{BB962C8B-B14F-4D97-AF65-F5344CB8AC3E}">
        <p14:creationId xmlns:p14="http://schemas.microsoft.com/office/powerpoint/2010/main" val="19890381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2C9CDE9B-6426-FBEA-3E7A-49B93C186C9C}"/>
              </a:ext>
            </a:extLst>
          </p:cNvPr>
          <p:cNvPicPr>
            <a:picLocks noChangeAspect="1"/>
          </p:cNvPicPr>
          <p:nvPr/>
        </p:nvPicPr>
        <p:blipFill>
          <a:blip r:embed="rId2"/>
          <a:stretch>
            <a:fillRect/>
          </a:stretch>
        </p:blipFill>
        <p:spPr>
          <a:xfrm>
            <a:off x="4089399" y="572557"/>
            <a:ext cx="4447116" cy="2506133"/>
          </a:xfrm>
          <a:prstGeom prst="rect">
            <a:avLst/>
          </a:prstGeom>
        </p:spPr>
      </p:pic>
      <p:sp>
        <p:nvSpPr>
          <p:cNvPr id="7" name="Retângulo: Cantos Arredondados 6">
            <a:extLst>
              <a:ext uri="{FF2B5EF4-FFF2-40B4-BE49-F238E27FC236}">
                <a16:creationId xmlns:a16="http://schemas.microsoft.com/office/drawing/2014/main" id="{64E38470-4240-F068-8C07-C53EA7908492}"/>
              </a:ext>
            </a:extLst>
          </p:cNvPr>
          <p:cNvSpPr/>
          <p:nvPr/>
        </p:nvSpPr>
        <p:spPr>
          <a:xfrm>
            <a:off x="4464050" y="3321050"/>
            <a:ext cx="1524000" cy="3915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a:latin typeface="Calibri"/>
                <a:ea typeface="Calibri"/>
                <a:cs typeface="Calibri"/>
              </a:rPr>
              <a:t>8TB</a:t>
            </a:r>
          </a:p>
        </p:txBody>
      </p:sp>
      <p:sp>
        <p:nvSpPr>
          <p:cNvPr id="12" name="Retângulo: Cantos Arredondados 11">
            <a:extLst>
              <a:ext uri="{FF2B5EF4-FFF2-40B4-BE49-F238E27FC236}">
                <a16:creationId xmlns:a16="http://schemas.microsoft.com/office/drawing/2014/main" id="{59B127F9-C975-B5BB-918E-9E963A09CEFF}"/>
              </a:ext>
            </a:extLst>
          </p:cNvPr>
          <p:cNvSpPr/>
          <p:nvPr/>
        </p:nvSpPr>
        <p:spPr>
          <a:xfrm>
            <a:off x="6623049" y="3659716"/>
            <a:ext cx="1524000" cy="44449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anos</a:t>
            </a:r>
          </a:p>
        </p:txBody>
      </p:sp>
      <p:sp>
        <p:nvSpPr>
          <p:cNvPr id="9" name="Seta: para Cima 8">
            <a:extLst>
              <a:ext uri="{FF2B5EF4-FFF2-40B4-BE49-F238E27FC236}">
                <a16:creationId xmlns:a16="http://schemas.microsoft.com/office/drawing/2014/main" id="{030636F8-C4F3-CFA9-A34C-91486515FE4E}"/>
              </a:ext>
            </a:extLst>
          </p:cNvPr>
          <p:cNvSpPr/>
          <p:nvPr/>
        </p:nvSpPr>
        <p:spPr>
          <a:xfrm rot="5400000">
            <a:off x="4218556" y="31250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9781A545-FE9F-0E5A-D977-180F09281F99}"/>
              </a:ext>
            </a:extLst>
          </p:cNvPr>
          <p:cNvSpPr/>
          <p:nvPr/>
        </p:nvSpPr>
        <p:spPr>
          <a:xfrm>
            <a:off x="4464050" y="4019550"/>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8PB</a:t>
            </a:r>
          </a:p>
        </p:txBody>
      </p:sp>
      <p:sp>
        <p:nvSpPr>
          <p:cNvPr id="14" name="Chave Direita 13">
            <a:extLst>
              <a:ext uri="{FF2B5EF4-FFF2-40B4-BE49-F238E27FC236}">
                <a16:creationId xmlns:a16="http://schemas.microsoft.com/office/drawing/2014/main" id="{6C55B728-4046-7431-2E1D-38F2512E329D}"/>
              </a:ext>
            </a:extLst>
          </p:cNvPr>
          <p:cNvSpPr/>
          <p:nvPr/>
        </p:nvSpPr>
        <p:spPr>
          <a:xfrm>
            <a:off x="6155860" y="3416300"/>
            <a:ext cx="317500" cy="920749"/>
          </a:xfrm>
          <a:prstGeom prst="rightBrac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Seta: para Cima 14">
            <a:extLst>
              <a:ext uri="{FF2B5EF4-FFF2-40B4-BE49-F238E27FC236}">
                <a16:creationId xmlns:a16="http://schemas.microsoft.com/office/drawing/2014/main" id="{B04E88ED-82EA-E1E4-6C91-0DB4C7B4EF96}"/>
              </a:ext>
            </a:extLst>
          </p:cNvPr>
          <p:cNvSpPr/>
          <p:nvPr/>
        </p:nvSpPr>
        <p:spPr>
          <a:xfrm rot="5400000">
            <a:off x="4218555" y="38235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8BB81EA6-FEFA-3175-4FA9-1E3A34519B17}"/>
              </a:ext>
            </a:extLst>
          </p:cNvPr>
          <p:cNvSpPr/>
          <p:nvPr/>
        </p:nvSpPr>
        <p:spPr>
          <a:xfrm>
            <a:off x="2167466" y="3522132"/>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km</a:t>
            </a:r>
          </a:p>
        </p:txBody>
      </p:sp>
      <p:sp>
        <p:nvSpPr>
          <p:cNvPr id="17" name="Retângulo: Cantos Arredondados 16">
            <a:extLst>
              <a:ext uri="{FF2B5EF4-FFF2-40B4-BE49-F238E27FC236}">
                <a16:creationId xmlns:a16="http://schemas.microsoft.com/office/drawing/2014/main" id="{89D65D40-AC51-C8B1-00FF-DA2872D5A1E3}"/>
              </a:ext>
            </a:extLst>
          </p:cNvPr>
          <p:cNvSpPr/>
          <p:nvPr/>
        </p:nvSpPr>
        <p:spPr>
          <a:xfrm>
            <a:off x="2167466" y="4178299"/>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3km</a:t>
            </a:r>
          </a:p>
        </p:txBody>
      </p:sp>
      <p:sp>
        <p:nvSpPr>
          <p:cNvPr id="18" name="Retângulo: Cantos Arredondados 17">
            <a:extLst>
              <a:ext uri="{FF2B5EF4-FFF2-40B4-BE49-F238E27FC236}">
                <a16:creationId xmlns:a16="http://schemas.microsoft.com/office/drawing/2014/main" id="{7CFCC926-5522-F1C7-0A0E-BD7B40FDD17B}"/>
              </a:ext>
            </a:extLst>
          </p:cNvPr>
          <p:cNvSpPr/>
          <p:nvPr/>
        </p:nvSpPr>
        <p:spPr>
          <a:xfrm>
            <a:off x="1998132" y="2940048"/>
            <a:ext cx="1830916" cy="1767416"/>
          </a:xfrm>
          <a:prstGeom prst="roundRect">
            <a:avLst/>
          </a:prstGeom>
          <a:no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Resolução</a:t>
            </a: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spTree>
    <p:extLst>
      <p:ext uri="{BB962C8B-B14F-4D97-AF65-F5344CB8AC3E}">
        <p14:creationId xmlns:p14="http://schemas.microsoft.com/office/powerpoint/2010/main" val="3846808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pic>
        <p:nvPicPr>
          <p:cNvPr id="2" name="Imagem 3">
            <a:extLst>
              <a:ext uri="{FF2B5EF4-FFF2-40B4-BE49-F238E27FC236}">
                <a16:creationId xmlns:a16="http://schemas.microsoft.com/office/drawing/2014/main" id="{B9B7F784-61DB-DADD-539B-82ACECF7E96C}"/>
              </a:ext>
            </a:extLst>
          </p:cNvPr>
          <p:cNvPicPr>
            <a:picLocks noChangeAspect="1"/>
          </p:cNvPicPr>
          <p:nvPr/>
        </p:nvPicPr>
        <p:blipFill>
          <a:blip r:embed="rId2"/>
          <a:stretch>
            <a:fillRect/>
          </a:stretch>
        </p:blipFill>
        <p:spPr>
          <a:xfrm>
            <a:off x="484717" y="2141539"/>
            <a:ext cx="2364316" cy="2596091"/>
          </a:xfrm>
          <a:prstGeom prst="rect">
            <a:avLst/>
          </a:prstGeom>
        </p:spPr>
      </p:pic>
      <p:pic>
        <p:nvPicPr>
          <p:cNvPr id="4" name="Imagem 7">
            <a:extLst>
              <a:ext uri="{FF2B5EF4-FFF2-40B4-BE49-F238E27FC236}">
                <a16:creationId xmlns:a16="http://schemas.microsoft.com/office/drawing/2014/main" id="{621887E9-10AA-E99F-2617-780570D7CFD9}"/>
              </a:ext>
            </a:extLst>
          </p:cNvPr>
          <p:cNvPicPr>
            <a:picLocks noChangeAspect="1"/>
          </p:cNvPicPr>
          <p:nvPr/>
        </p:nvPicPr>
        <p:blipFill>
          <a:blip r:embed="rId3"/>
          <a:stretch>
            <a:fillRect/>
          </a:stretch>
        </p:blipFill>
        <p:spPr>
          <a:xfrm>
            <a:off x="692150" y="4741605"/>
            <a:ext cx="2743200" cy="189957"/>
          </a:xfrm>
          <a:prstGeom prst="rect">
            <a:avLst/>
          </a:prstGeom>
        </p:spPr>
      </p:pic>
      <p:pic>
        <p:nvPicPr>
          <p:cNvPr id="10" name="Imagem 10">
            <a:extLst>
              <a:ext uri="{FF2B5EF4-FFF2-40B4-BE49-F238E27FC236}">
                <a16:creationId xmlns:a16="http://schemas.microsoft.com/office/drawing/2014/main" id="{5DC03D85-7EBE-D041-72B4-A39D5EEDFEF2}"/>
              </a:ext>
            </a:extLst>
          </p:cNvPr>
          <p:cNvPicPr>
            <a:picLocks noChangeAspect="1"/>
          </p:cNvPicPr>
          <p:nvPr/>
        </p:nvPicPr>
        <p:blipFill rotWithShape="1">
          <a:blip r:embed="rId4"/>
          <a:srcRect t="2415" r="-277" b="483"/>
          <a:stretch/>
        </p:blipFill>
        <p:spPr>
          <a:xfrm>
            <a:off x="5962650" y="1382525"/>
            <a:ext cx="2499792" cy="1394287"/>
          </a:xfrm>
          <a:prstGeom prst="rect">
            <a:avLst/>
          </a:prstGeom>
        </p:spPr>
      </p:pic>
      <p:grpSp>
        <p:nvGrpSpPr>
          <p:cNvPr id="25" name="Agrupar 24">
            <a:extLst>
              <a:ext uri="{FF2B5EF4-FFF2-40B4-BE49-F238E27FC236}">
                <a16:creationId xmlns:a16="http://schemas.microsoft.com/office/drawing/2014/main" id="{02AF5E8D-CFA1-72C0-C9B3-F90113EBFE02}"/>
              </a:ext>
            </a:extLst>
          </p:cNvPr>
          <p:cNvGrpSpPr/>
          <p:nvPr/>
        </p:nvGrpSpPr>
        <p:grpSpPr>
          <a:xfrm>
            <a:off x="4273547" y="3024717"/>
            <a:ext cx="4092658" cy="1725083"/>
            <a:chOff x="4569880" y="3194050"/>
            <a:chExt cx="4092658" cy="1725083"/>
          </a:xfrm>
        </p:grpSpPr>
        <p:sp>
          <p:nvSpPr>
            <p:cNvPr id="8" name="Retângulo: Cantos Arredondados 7">
              <a:extLst>
                <a:ext uri="{FF2B5EF4-FFF2-40B4-BE49-F238E27FC236}">
                  <a16:creationId xmlns:a16="http://schemas.microsoft.com/office/drawing/2014/main" id="{20DE82E3-71CC-9776-590D-CF9187288990}"/>
                </a:ext>
              </a:extLst>
            </p:cNvPr>
            <p:cNvSpPr/>
            <p:nvPr/>
          </p:nvSpPr>
          <p:spPr>
            <a:xfrm>
              <a:off x="6675967" y="4030134"/>
              <a:ext cx="1799166"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400</a:t>
              </a:r>
            </a:p>
          </p:txBody>
        </p:sp>
        <p:sp>
          <p:nvSpPr>
            <p:cNvPr id="21" name="Retângulo: Cantos Arredondados 20">
              <a:extLst>
                <a:ext uri="{FF2B5EF4-FFF2-40B4-BE49-F238E27FC236}">
                  <a16:creationId xmlns:a16="http://schemas.microsoft.com/office/drawing/2014/main" id="{441396DE-B343-F0B4-4FE9-65AFDC71A302}"/>
                </a:ext>
              </a:extLst>
            </p:cNvPr>
            <p:cNvSpPr/>
            <p:nvPr/>
          </p:nvSpPr>
          <p:spPr>
            <a:xfrm>
              <a:off x="4580464" y="4030134"/>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6.6TB/dia</a:t>
              </a:r>
            </a:p>
          </p:txBody>
        </p:sp>
        <p:sp>
          <p:nvSpPr>
            <p:cNvPr id="22" name="Retângulo: Cantos Arredondados 21">
              <a:extLst>
                <a:ext uri="{FF2B5EF4-FFF2-40B4-BE49-F238E27FC236}">
                  <a16:creationId xmlns:a16="http://schemas.microsoft.com/office/drawing/2014/main" id="{935F9B58-082F-B8A6-D135-C9A950EAF300}"/>
                </a:ext>
              </a:extLst>
            </p:cNvPr>
            <p:cNvSpPr/>
            <p:nvPr/>
          </p:nvSpPr>
          <p:spPr>
            <a:xfrm>
              <a:off x="4569880" y="3194050"/>
              <a:ext cx="3905250" cy="73024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Mapeamento de galáxias, supernovas e padrões </a:t>
              </a:r>
            </a:p>
          </p:txBody>
        </p:sp>
        <p:pic>
          <p:nvPicPr>
            <p:cNvPr id="11" name="Imagem 22">
              <a:extLst>
                <a:ext uri="{FF2B5EF4-FFF2-40B4-BE49-F238E27FC236}">
                  <a16:creationId xmlns:a16="http://schemas.microsoft.com/office/drawing/2014/main" id="{D7FE6BA8-CAB4-88C7-2BB3-D6C5C608377C}"/>
                </a:ext>
              </a:extLst>
            </p:cNvPr>
            <p:cNvPicPr>
              <a:picLocks noChangeAspect="1"/>
            </p:cNvPicPr>
            <p:nvPr/>
          </p:nvPicPr>
          <p:blipFill rotWithShape="1">
            <a:blip r:embed="rId5"/>
            <a:srcRect l="22780" t="2759" r="23552" b="-3448"/>
            <a:stretch/>
          </p:blipFill>
          <p:spPr>
            <a:xfrm>
              <a:off x="7730067" y="3705225"/>
              <a:ext cx="932471" cy="1045693"/>
            </a:xfrm>
            <a:prstGeom prst="rect">
              <a:avLst/>
            </a:prstGeom>
          </p:spPr>
        </p:pic>
        <p:sp>
          <p:nvSpPr>
            <p:cNvPr id="23" name="Retângulo: Cantos Arredondados 22">
              <a:extLst>
                <a:ext uri="{FF2B5EF4-FFF2-40B4-BE49-F238E27FC236}">
                  <a16:creationId xmlns:a16="http://schemas.microsoft.com/office/drawing/2014/main" id="{AD5DF1D6-D30E-BC29-798C-5E8911EF8A53}"/>
                </a:ext>
              </a:extLst>
            </p:cNvPr>
            <p:cNvSpPr/>
            <p:nvPr/>
          </p:nvSpPr>
          <p:spPr>
            <a:xfrm>
              <a:off x="5712880" y="4527550"/>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25 instituições</a:t>
              </a:r>
            </a:p>
          </p:txBody>
        </p:sp>
      </p:grpSp>
      <p:pic>
        <p:nvPicPr>
          <p:cNvPr id="24" name="Imagem 24" descr="Diagrama&#10;&#10;Descrição gerada automaticamente">
            <a:extLst>
              <a:ext uri="{FF2B5EF4-FFF2-40B4-BE49-F238E27FC236}">
                <a16:creationId xmlns:a16="http://schemas.microsoft.com/office/drawing/2014/main" id="{010990F0-534B-0BA6-DE23-CD37FA9FD7D7}"/>
              </a:ext>
            </a:extLst>
          </p:cNvPr>
          <p:cNvPicPr>
            <a:picLocks noChangeAspect="1"/>
          </p:cNvPicPr>
          <p:nvPr/>
        </p:nvPicPr>
        <p:blipFill>
          <a:blip r:embed="rId6"/>
          <a:stretch>
            <a:fillRect/>
          </a:stretch>
        </p:blipFill>
        <p:spPr>
          <a:xfrm>
            <a:off x="3983567" y="1388912"/>
            <a:ext cx="1769534" cy="1381425"/>
          </a:xfrm>
          <a:prstGeom prst="rect">
            <a:avLst/>
          </a:prstGeom>
        </p:spPr>
      </p:pic>
    </p:spTree>
    <p:extLst>
      <p:ext uri="{BB962C8B-B14F-4D97-AF65-F5344CB8AC3E}">
        <p14:creationId xmlns:p14="http://schemas.microsoft.com/office/powerpoint/2010/main" val="38585068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94</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pSp>
        <p:nvGrpSpPr>
          <p:cNvPr id="12" name="Agrupar 11">
            <a:extLst>
              <a:ext uri="{FF2B5EF4-FFF2-40B4-BE49-F238E27FC236}">
                <a16:creationId xmlns:a16="http://schemas.microsoft.com/office/drawing/2014/main" id="{F546D029-254B-3ED0-CCDA-322692B5F871}"/>
              </a:ext>
            </a:extLst>
          </p:cNvPr>
          <p:cNvGrpSpPr/>
          <p:nvPr/>
        </p:nvGrpSpPr>
        <p:grpSpPr>
          <a:xfrm>
            <a:off x="505879" y="2061633"/>
            <a:ext cx="3450166" cy="2444749"/>
            <a:chOff x="5204878" y="1712383"/>
            <a:chExt cx="3450166" cy="2444749"/>
          </a:xfrm>
        </p:grpSpPr>
        <p:sp>
          <p:nvSpPr>
            <p:cNvPr id="8" name="Retângulo: Cantos Arredondados 7">
              <a:extLst>
                <a:ext uri="{FF2B5EF4-FFF2-40B4-BE49-F238E27FC236}">
                  <a16:creationId xmlns:a16="http://schemas.microsoft.com/office/drawing/2014/main" id="{F2F28B2B-9CED-9750-F818-CF67221B45A6}"/>
                </a:ext>
              </a:extLst>
            </p:cNvPr>
            <p:cNvSpPr/>
            <p:nvPr/>
          </p:nvSpPr>
          <p:spPr>
            <a:xfrm>
              <a:off x="5204879" y="1712383"/>
              <a:ext cx="3407832"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Instrumentos e simulações que geram grande volume de dados</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204878" y="3077632"/>
              <a:ext cx="3450166"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Novo modelo: base na análise e exploração de dados (e-Ciência)</a:t>
              </a:r>
            </a:p>
          </p:txBody>
        </p:sp>
      </p:grpSp>
      <p:grpSp>
        <p:nvGrpSpPr>
          <p:cNvPr id="11" name="Agrupar 10">
            <a:extLst>
              <a:ext uri="{FF2B5EF4-FFF2-40B4-BE49-F238E27FC236}">
                <a16:creationId xmlns:a16="http://schemas.microsoft.com/office/drawing/2014/main" id="{B69F8EB9-2246-3E9D-7F89-A82117FA0A9C}"/>
              </a:ext>
            </a:extLst>
          </p:cNvPr>
          <p:cNvGrpSpPr/>
          <p:nvPr/>
        </p:nvGrpSpPr>
        <p:grpSpPr>
          <a:xfrm>
            <a:off x="4205816" y="1399974"/>
            <a:ext cx="4616449" cy="3106410"/>
            <a:chOff x="205316" y="1738640"/>
            <a:chExt cx="4616449" cy="3106410"/>
          </a:xfrm>
        </p:grpSpPr>
        <p:sp>
          <p:nvSpPr>
            <p:cNvPr id="7" name="Retângulo: Cantos Arredondados 6">
              <a:extLst>
                <a:ext uri="{FF2B5EF4-FFF2-40B4-BE49-F238E27FC236}">
                  <a16:creationId xmlns:a16="http://schemas.microsoft.com/office/drawing/2014/main" id="{0D1412B4-7465-6E77-FB76-DE09E2CC3C41}"/>
                </a:ext>
              </a:extLst>
            </p:cNvPr>
            <p:cNvSpPr/>
            <p:nvPr/>
          </p:nvSpPr>
          <p:spPr>
            <a:xfrm>
              <a:off x="325964" y="4061884"/>
              <a:ext cx="4381499" cy="78316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pt-BR" sz="2000">
                  <a:latin typeface="Calibri"/>
                  <a:ea typeface="Calibri"/>
                  <a:cs typeface="Calibri"/>
                </a:rPr>
                <a:t>Modelo anterior: empírico, teórico e computacional</a:t>
              </a:r>
            </a:p>
          </p:txBody>
        </p:sp>
        <p:pic>
          <p:nvPicPr>
            <p:cNvPr id="10" name="Imagem 10" descr="Uma imagem contendo Diagrama&#10;&#10;Descrição gerada automaticamente">
              <a:extLst>
                <a:ext uri="{FF2B5EF4-FFF2-40B4-BE49-F238E27FC236}">
                  <a16:creationId xmlns:a16="http://schemas.microsoft.com/office/drawing/2014/main" id="{FE1850AB-7C7D-FDA9-EEF5-799CF882D798}"/>
                </a:ext>
              </a:extLst>
            </p:cNvPr>
            <p:cNvPicPr>
              <a:picLocks noChangeAspect="1"/>
            </p:cNvPicPr>
            <p:nvPr/>
          </p:nvPicPr>
          <p:blipFill>
            <a:blip r:embed="rId2"/>
            <a:stretch>
              <a:fillRect/>
            </a:stretch>
          </p:blipFill>
          <p:spPr>
            <a:xfrm>
              <a:off x="205316" y="1738640"/>
              <a:ext cx="4616449" cy="2004886"/>
            </a:xfrm>
            <a:prstGeom prst="rect">
              <a:avLst/>
            </a:prstGeom>
          </p:spPr>
        </p:pic>
      </p:grpSp>
      <p:sp>
        <p:nvSpPr>
          <p:cNvPr id="13" name="CaixaDeTexto 12">
            <a:extLst>
              <a:ext uri="{FF2B5EF4-FFF2-40B4-BE49-F238E27FC236}">
                <a16:creationId xmlns:a16="http://schemas.microsoft.com/office/drawing/2014/main" id="{62D92794-41A0-FE77-E30C-5FA4BD5E3CE6}"/>
              </a:ext>
            </a:extLst>
          </p:cNvPr>
          <p:cNvSpPr txBox="1"/>
          <p:nvPr/>
        </p:nvSpPr>
        <p:spPr>
          <a:xfrm>
            <a:off x="4205817" y="3422651"/>
            <a:ext cx="46164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solidFill>
                  <a:srgbClr val="111111"/>
                </a:solidFill>
                <a:latin typeface="Calibri"/>
                <a:ea typeface="Calibri"/>
                <a:cs typeface="Calibri"/>
              </a:rPr>
              <a:t>Fonte: From DFT to Machine Learning: recent approaches to Materials Science – a review</a:t>
            </a:r>
            <a:endParaRPr lang="en-US" sz="900">
              <a:latin typeface="Calibri"/>
              <a:ea typeface="Calibri"/>
              <a:cs typeface="Calibri"/>
            </a:endParaRPr>
          </a:p>
        </p:txBody>
      </p:sp>
    </p:spTree>
    <p:extLst>
      <p:ext uri="{BB962C8B-B14F-4D97-AF65-F5344CB8AC3E}">
        <p14:creationId xmlns:p14="http://schemas.microsoft.com/office/powerpoint/2010/main" val="4062189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95</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aphicFrame>
        <p:nvGraphicFramePr>
          <p:cNvPr id="2" name="Diagrama 3">
            <a:extLst>
              <a:ext uri="{FF2B5EF4-FFF2-40B4-BE49-F238E27FC236}">
                <a16:creationId xmlns:a16="http://schemas.microsoft.com/office/drawing/2014/main" id="{2715D54C-2040-9625-2833-33CAFAF7F23E}"/>
              </a:ext>
            </a:extLst>
          </p:cNvPr>
          <p:cNvGraphicFramePr/>
          <p:nvPr>
            <p:extLst>
              <p:ext uri="{D42A27DB-BD31-4B8C-83A1-F6EECF244321}">
                <p14:modId xmlns:p14="http://schemas.microsoft.com/office/powerpoint/2010/main" val="2947261967"/>
              </p:ext>
            </p:extLst>
          </p:nvPr>
        </p:nvGraphicFramePr>
        <p:xfrm>
          <a:off x="2878666" y="1917700"/>
          <a:ext cx="6011333" cy="3170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87" name="Retângulo: Cantos Arredondados 1086">
            <a:extLst>
              <a:ext uri="{FF2B5EF4-FFF2-40B4-BE49-F238E27FC236}">
                <a16:creationId xmlns:a16="http://schemas.microsoft.com/office/drawing/2014/main" id="{470BC62B-FB86-353F-A8ED-BBDC6C4FFF28}"/>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Requisitos</a:t>
            </a:r>
            <a:endParaRPr lang="pt-BR" sz="2000">
              <a:latin typeface="Calibri"/>
              <a:ea typeface="Calibri"/>
              <a:cs typeface="Arial"/>
            </a:endParaRPr>
          </a:p>
        </p:txBody>
      </p:sp>
    </p:spTree>
    <p:extLst>
      <p:ext uri="{BB962C8B-B14F-4D97-AF65-F5344CB8AC3E}">
        <p14:creationId xmlns:p14="http://schemas.microsoft.com/office/powerpoint/2010/main" val="7968326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96</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69379" y="1691216"/>
            <a:ext cx="2793999" cy="3090333"/>
          </a:xfrm>
          <a:prstGeom prst="roundRect">
            <a:avLst/>
          </a:prstGeom>
        </p:spPr>
        <p:style>
          <a:lnRef idx="3">
            <a:schemeClr val="lt1"/>
          </a:lnRef>
          <a:fillRef idx="1">
            <a:schemeClr val="accent1"/>
          </a:fillRef>
          <a:effectRef idx="1">
            <a:schemeClr val="accent1"/>
          </a:effectRef>
          <a:fontRef idx="minor">
            <a:schemeClr val="lt1"/>
          </a:fontRef>
        </p:style>
        <p:txBody>
          <a:bodyPr lIns="91440" tIns="45720" rIns="91440" bIns="45720" rtlCol="0" anchor="ctr"/>
          <a:lstStyle/>
          <a:p>
            <a:pPr algn="ctr"/>
            <a:r>
              <a:rPr lang="pt-BR" sz="2000">
                <a:latin typeface="Calibri"/>
                <a:ea typeface="Calibri"/>
                <a:cs typeface="Calibri"/>
              </a:rPr>
              <a:t>Experimentos realizados em larga escala</a:t>
            </a:r>
          </a:p>
        </p:txBody>
      </p:sp>
      <p:graphicFrame>
        <p:nvGraphicFramePr>
          <p:cNvPr id="34" name="Diagrama 34">
            <a:extLst>
              <a:ext uri="{FF2B5EF4-FFF2-40B4-BE49-F238E27FC236}">
                <a16:creationId xmlns:a16="http://schemas.microsoft.com/office/drawing/2014/main" id="{3DD8CC3A-F1B2-ACFC-83DB-7D2433641130}"/>
              </a:ext>
            </a:extLst>
          </p:cNvPr>
          <p:cNvGraphicFramePr/>
          <p:nvPr>
            <p:extLst>
              <p:ext uri="{D42A27DB-BD31-4B8C-83A1-F6EECF244321}">
                <p14:modId xmlns:p14="http://schemas.microsoft.com/office/powerpoint/2010/main" val="1591567748"/>
              </p:ext>
            </p:extLst>
          </p:nvPr>
        </p:nvGraphicFramePr>
        <p:xfrm>
          <a:off x="2423584" y="1663700"/>
          <a:ext cx="7397750" cy="3086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9" name="Imagem 979" descr="Ícone&#10;&#10;Descrição gerada automaticamente">
            <a:extLst>
              <a:ext uri="{FF2B5EF4-FFF2-40B4-BE49-F238E27FC236}">
                <a16:creationId xmlns:a16="http://schemas.microsoft.com/office/drawing/2014/main" id="{AE4C4CF4-5F22-FEBF-7A7D-BB594ECCB3E9}"/>
              </a:ext>
            </a:extLst>
          </p:cNvPr>
          <p:cNvPicPr>
            <a:picLocks noChangeAspect="1"/>
          </p:cNvPicPr>
          <p:nvPr/>
        </p:nvPicPr>
        <p:blipFill>
          <a:blip r:embed="rId7"/>
          <a:stretch>
            <a:fillRect/>
          </a:stretch>
        </p:blipFill>
        <p:spPr>
          <a:xfrm>
            <a:off x="7338484" y="1440392"/>
            <a:ext cx="2012950" cy="1130300"/>
          </a:xfrm>
          <a:prstGeom prst="rect">
            <a:avLst/>
          </a:prstGeom>
        </p:spPr>
      </p:pic>
      <p:pic>
        <p:nvPicPr>
          <p:cNvPr id="980" name="Imagem 980">
            <a:extLst>
              <a:ext uri="{FF2B5EF4-FFF2-40B4-BE49-F238E27FC236}">
                <a16:creationId xmlns:a16="http://schemas.microsoft.com/office/drawing/2014/main" id="{ABDE3298-BB98-94AA-7355-3103D45B49C2}"/>
              </a:ext>
            </a:extLst>
          </p:cNvPr>
          <p:cNvPicPr>
            <a:picLocks noChangeAspect="1"/>
          </p:cNvPicPr>
          <p:nvPr/>
        </p:nvPicPr>
        <p:blipFill>
          <a:blip r:embed="rId8"/>
          <a:stretch>
            <a:fillRect/>
          </a:stretch>
        </p:blipFill>
        <p:spPr>
          <a:xfrm>
            <a:off x="4798483" y="85725"/>
            <a:ext cx="2743200" cy="1543050"/>
          </a:xfrm>
          <a:prstGeom prst="rect">
            <a:avLst/>
          </a:prstGeom>
        </p:spPr>
      </p:pic>
      <p:pic>
        <p:nvPicPr>
          <p:cNvPr id="982" name="Imagem 982" descr="Logotipo&#10;&#10;Descrição gerada automaticamente">
            <a:extLst>
              <a:ext uri="{FF2B5EF4-FFF2-40B4-BE49-F238E27FC236}">
                <a16:creationId xmlns:a16="http://schemas.microsoft.com/office/drawing/2014/main" id="{338206EE-68AA-D44D-1180-79628035436A}"/>
              </a:ext>
            </a:extLst>
          </p:cNvPr>
          <p:cNvPicPr>
            <a:picLocks noChangeAspect="1"/>
          </p:cNvPicPr>
          <p:nvPr/>
        </p:nvPicPr>
        <p:blipFill rotWithShape="1">
          <a:blip r:embed="rId9"/>
          <a:srcRect l="32954" t="30808" r="26704" b="27778"/>
          <a:stretch/>
        </p:blipFill>
        <p:spPr>
          <a:xfrm>
            <a:off x="3640668" y="4096173"/>
            <a:ext cx="1302609" cy="751069"/>
          </a:xfrm>
          <a:prstGeom prst="rect">
            <a:avLst/>
          </a:prstGeom>
        </p:spPr>
      </p:pic>
      <p:pic>
        <p:nvPicPr>
          <p:cNvPr id="983" name="Imagem 983" descr="Logotipo&#10;&#10;Descrição gerada automaticamente">
            <a:extLst>
              <a:ext uri="{FF2B5EF4-FFF2-40B4-BE49-F238E27FC236}">
                <a16:creationId xmlns:a16="http://schemas.microsoft.com/office/drawing/2014/main" id="{2A4F4107-8391-945B-6518-D20878024878}"/>
              </a:ext>
            </a:extLst>
          </p:cNvPr>
          <p:cNvPicPr>
            <a:picLocks noChangeAspect="1"/>
          </p:cNvPicPr>
          <p:nvPr/>
        </p:nvPicPr>
        <p:blipFill>
          <a:blip r:embed="rId10"/>
          <a:stretch>
            <a:fillRect/>
          </a:stretch>
        </p:blipFill>
        <p:spPr>
          <a:xfrm>
            <a:off x="6258983" y="4503605"/>
            <a:ext cx="1748367" cy="507206"/>
          </a:xfrm>
          <a:prstGeom prst="rect">
            <a:avLst/>
          </a:prstGeom>
        </p:spPr>
      </p:pic>
    </p:spTree>
    <p:extLst>
      <p:ext uri="{BB962C8B-B14F-4D97-AF65-F5344CB8AC3E}">
        <p14:creationId xmlns:p14="http://schemas.microsoft.com/office/powerpoint/2010/main" val="1624990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High Performance Computing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HPC</a:t>
            </a:r>
            <a:endParaRPr lang="pt-BR" sz="2400">
              <a:latin typeface="Calibri"/>
              <a:ea typeface="Calibri"/>
              <a:cs typeface="Arial"/>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2"/>
          <a:stretch>
            <a:fillRect/>
          </a:stretch>
        </p:blipFill>
        <p:spPr>
          <a:xfrm>
            <a:off x="-282516" y="3417677"/>
            <a:ext cx="2441276" cy="1392088"/>
          </a:xfrm>
          <a:prstGeom prst="rect">
            <a:avLst/>
          </a:prstGeom>
        </p:spPr>
      </p:pic>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2915025" y="1849669"/>
            <a:ext cx="4674165"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sem</a:t>
            </a:r>
            <a:r>
              <a:rPr lang="en-US" sz="2400">
                <a:latin typeface="Calibri"/>
              </a:rPr>
              <a:t> </a:t>
            </a:r>
            <a:r>
              <a:rPr lang="en-US" sz="2400" err="1">
                <a:latin typeface="Calibri"/>
              </a:rPr>
              <a:t>persistência</a:t>
            </a:r>
            <a:endParaRPr lang="en-US" sz="2400">
              <a:latin typeface="Calibri"/>
            </a:endParaRPr>
          </a:p>
          <a:p>
            <a:pPr marL="342900" indent="-342900">
              <a:lnSpc>
                <a:spcPct val="114999"/>
              </a:lnSpc>
              <a:spcBef>
                <a:spcPts val="1000"/>
              </a:spcBef>
              <a:buChar char="•"/>
            </a:pPr>
            <a:r>
              <a:rPr lang="en-US" sz="2400" err="1">
                <a:latin typeface="Calibri"/>
              </a:rPr>
              <a:t>Modelos</a:t>
            </a:r>
            <a:r>
              <a:rPr lang="en-US" sz="2400">
                <a:latin typeface="Calibri"/>
              </a:rPr>
              <a:t>: MPI, OpenMP, OpenCL</a:t>
            </a:r>
          </a:p>
          <a:p>
            <a:pPr marL="342900" indent="-342900">
              <a:lnSpc>
                <a:spcPct val="114999"/>
              </a:lnSpc>
              <a:spcBef>
                <a:spcPts val="1000"/>
              </a:spcBef>
              <a:buChar char="•"/>
            </a:pPr>
            <a:r>
              <a:rPr lang="en-US" sz="2400" err="1">
                <a:latin typeface="Calibri"/>
              </a:rPr>
              <a:t>Acesso</a:t>
            </a:r>
            <a:r>
              <a:rPr lang="en-US" sz="2400">
                <a:latin typeface="Calibri"/>
              </a:rPr>
              <a:t>: HFF5 e </a:t>
            </a:r>
            <a:r>
              <a:rPr lang="en-US" sz="2400" err="1">
                <a:latin typeface="Calibri"/>
              </a:rPr>
              <a:t>NetCDF</a:t>
            </a:r>
            <a:endParaRPr lang="en-US" sz="2400">
              <a:latin typeface="Calibri"/>
            </a:endParaRPr>
          </a:p>
        </p:txBody>
      </p:sp>
      <p:pic>
        <p:nvPicPr>
          <p:cNvPr id="6" name="Imagem 6" descr="Uma imagem contendo objeto, relógio, placar&#10;&#10;Descrição gerada automaticamente">
            <a:extLst>
              <a:ext uri="{FF2B5EF4-FFF2-40B4-BE49-F238E27FC236}">
                <a16:creationId xmlns:a16="http://schemas.microsoft.com/office/drawing/2014/main" id="{F2DC3755-EFF6-5B97-6879-9EAE77AC790B}"/>
              </a:ext>
            </a:extLst>
          </p:cNvPr>
          <p:cNvPicPr>
            <a:picLocks noChangeAspect="1"/>
          </p:cNvPicPr>
          <p:nvPr/>
        </p:nvPicPr>
        <p:blipFill>
          <a:blip r:embed="rId3"/>
          <a:stretch>
            <a:fillRect/>
          </a:stretch>
        </p:blipFill>
        <p:spPr>
          <a:xfrm>
            <a:off x="6534150" y="2018073"/>
            <a:ext cx="2383367" cy="652272"/>
          </a:xfrm>
          <a:prstGeom prst="rect">
            <a:avLst/>
          </a:prstGeom>
        </p:spPr>
      </p:pic>
      <p:pic>
        <p:nvPicPr>
          <p:cNvPr id="7" name="Imagem 8" descr="Diagrama&#10;&#10;Descrição gerada automaticamente">
            <a:extLst>
              <a:ext uri="{FF2B5EF4-FFF2-40B4-BE49-F238E27FC236}">
                <a16:creationId xmlns:a16="http://schemas.microsoft.com/office/drawing/2014/main" id="{958A0011-8716-C5EA-826E-E026B817880C}"/>
              </a:ext>
            </a:extLst>
          </p:cNvPr>
          <p:cNvPicPr>
            <a:picLocks noChangeAspect="1"/>
          </p:cNvPicPr>
          <p:nvPr/>
        </p:nvPicPr>
        <p:blipFill>
          <a:blip r:embed="rId4"/>
          <a:stretch>
            <a:fillRect/>
          </a:stretch>
        </p:blipFill>
        <p:spPr>
          <a:xfrm>
            <a:off x="6904566" y="4034999"/>
            <a:ext cx="1769534" cy="1031669"/>
          </a:xfrm>
          <a:prstGeom prst="rect">
            <a:avLst/>
          </a:prstGeom>
        </p:spPr>
      </p:pic>
    </p:spTree>
    <p:extLst>
      <p:ext uri="{BB962C8B-B14F-4D97-AF65-F5344CB8AC3E}">
        <p14:creationId xmlns:p14="http://schemas.microsoft.com/office/powerpoint/2010/main" val="15905887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Desenho com traços pretos em fundo branco&#10;&#10;Descrição gerada automaticamente">
            <a:extLst>
              <a:ext uri="{FF2B5EF4-FFF2-40B4-BE49-F238E27FC236}">
                <a16:creationId xmlns:a16="http://schemas.microsoft.com/office/drawing/2014/main" id="{AE8232C1-D0C3-0E30-ACEF-7C792674EF90}"/>
              </a:ext>
            </a:extLst>
          </p:cNvPr>
          <p:cNvPicPr>
            <a:picLocks noChangeAspect="1"/>
          </p:cNvPicPr>
          <p:nvPr/>
        </p:nvPicPr>
        <p:blipFill>
          <a:blip r:embed="rId2"/>
          <a:stretch>
            <a:fillRect/>
          </a:stretch>
        </p:blipFill>
        <p:spPr>
          <a:xfrm>
            <a:off x="6392173" y="1853601"/>
            <a:ext cx="2398144" cy="1199072"/>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Big Data</a:t>
            </a: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3243108" y="1849669"/>
            <a:ext cx="5467914"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Process e Storage: </a:t>
            </a: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persistente</a:t>
            </a:r>
          </a:p>
          <a:p>
            <a:pPr marL="342900" indent="-342900">
              <a:lnSpc>
                <a:spcPct val="114999"/>
              </a:lnSpc>
              <a:spcBef>
                <a:spcPts val="1000"/>
              </a:spcBef>
              <a:buChar char="•"/>
            </a:pPr>
            <a:r>
              <a:rPr lang="en-US" sz="2400" err="1">
                <a:latin typeface="Calibri"/>
              </a:rPr>
              <a:t>Modelos</a:t>
            </a:r>
            <a:r>
              <a:rPr lang="en-US" sz="2400">
                <a:latin typeface="Calibri"/>
              </a:rPr>
              <a:t>: MapReduce, Spark, SGBDs </a:t>
            </a:r>
            <a:r>
              <a:rPr lang="en-US" sz="2400" err="1">
                <a:latin typeface="Calibri"/>
              </a:rPr>
              <a:t>paralelos</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3"/>
          <a:srcRect l="16066" r="10820" b="-585"/>
          <a:stretch/>
        </p:blipFill>
        <p:spPr>
          <a:xfrm>
            <a:off x="258234" y="2160060"/>
            <a:ext cx="2795553" cy="2167515"/>
          </a:xfrm>
          <a:prstGeom prst="rect">
            <a:avLst/>
          </a:prstGeom>
        </p:spPr>
      </p:pic>
      <p:pic>
        <p:nvPicPr>
          <p:cNvPr id="12" name="Imagem 12" descr="Logotipo&#10;&#10;Descrição gerada automaticamente">
            <a:extLst>
              <a:ext uri="{FF2B5EF4-FFF2-40B4-BE49-F238E27FC236}">
                <a16:creationId xmlns:a16="http://schemas.microsoft.com/office/drawing/2014/main" id="{3BDE5353-1914-7070-A943-5F7A36F9E830}"/>
              </a:ext>
            </a:extLst>
          </p:cNvPr>
          <p:cNvPicPr>
            <a:picLocks noChangeAspect="1"/>
          </p:cNvPicPr>
          <p:nvPr/>
        </p:nvPicPr>
        <p:blipFill>
          <a:blip r:embed="rId4"/>
          <a:stretch>
            <a:fillRect/>
          </a:stretch>
        </p:blipFill>
        <p:spPr>
          <a:xfrm>
            <a:off x="5400136" y="4243199"/>
            <a:ext cx="2743200" cy="711518"/>
          </a:xfrm>
          <a:prstGeom prst="rect">
            <a:avLst/>
          </a:prstGeom>
        </p:spPr>
      </p:pic>
    </p:spTree>
    <p:extLst>
      <p:ext uri="{BB962C8B-B14F-4D97-AF65-F5344CB8AC3E}">
        <p14:creationId xmlns:p14="http://schemas.microsoft.com/office/powerpoint/2010/main" val="34712309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4</a:t>
            </a:r>
            <a:endParaRPr sz="2400" b="0" i="0" u="none" strike="noStrike" cap="none">
              <a:solidFill>
                <a:srgbClr val="EA4E60"/>
              </a:solidFill>
              <a:latin typeface="Century Gothic"/>
              <a:ea typeface="Century Gothic"/>
              <a:cs typeface="Century Gothic"/>
              <a:sym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99</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4CE72DF7-5EE4-7400-F4EC-58A49DFFE765}"/>
              </a:ext>
            </a:extLst>
          </p:cNvPr>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Novo </a:t>
            </a:r>
            <a:r>
              <a:rPr lang="en-US" sz="4400" b="1" err="1">
                <a:solidFill>
                  <a:srgbClr val="EA4E60"/>
                </a:solidFill>
                <a:latin typeface="Century Gothic"/>
              </a:rPr>
              <a:t>cenário</a:t>
            </a:r>
            <a:r>
              <a:rPr lang="en-US" sz="4400" b="1">
                <a:solidFill>
                  <a:srgbClr val="EA4E60"/>
                </a:solidFill>
                <a:latin typeface="Century Gothic"/>
              </a:rPr>
              <a:t> e </a:t>
            </a:r>
            <a:r>
              <a:rPr lang="en-US" sz="4400" b="1" err="1">
                <a:solidFill>
                  <a:srgbClr val="EA4E60"/>
                </a:solidFill>
                <a:latin typeface="Century Gothic"/>
              </a:rPr>
              <a:t>novas</a:t>
            </a:r>
            <a:r>
              <a:rPr lang="en-US" sz="4400" b="1">
                <a:solidFill>
                  <a:srgbClr val="EA4E60"/>
                </a:solidFill>
                <a:latin typeface="Century Gothic"/>
              </a:rPr>
              <a:t> </a:t>
            </a:r>
            <a:r>
              <a:rPr lang="en-US" sz="4400" b="1" err="1">
                <a:solidFill>
                  <a:srgbClr val="EA4E60"/>
                </a:solidFill>
                <a:latin typeface="Century Gothic"/>
              </a:rPr>
              <a:t>tecnologias</a:t>
            </a:r>
            <a:r>
              <a:rPr lang="en-US" sz="4400" b="1">
                <a:solidFill>
                  <a:srgbClr val="EA4E60"/>
                </a:solidFill>
                <a:latin typeface="Century Gothic"/>
              </a:rPr>
              <a:t> - E agora?</a:t>
            </a:r>
          </a:p>
        </p:txBody>
      </p:sp>
    </p:spTree>
    <p:extLst>
      <p:ext uri="{BB962C8B-B14F-4D97-AF65-F5344CB8AC3E}">
        <p14:creationId xmlns:p14="http://schemas.microsoft.com/office/powerpoint/2010/main" val="33735498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E48B58A68BE64E9120D347E3E06B3A" ma:contentTypeVersion="15" ma:contentTypeDescription="Create a new document." ma:contentTypeScope="" ma:versionID="d8fe9e3f605ab464b244c43824fd4991">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2d78425168359d2cc7120d23fa4ad875"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D6E51-327B-433F-BDE5-850948D2A6D7}">
  <ds:schemaRefs>
    <ds:schemaRef ds:uri="http://schemas.microsoft.com/sharepoint/v3/contenttype/forms"/>
  </ds:schemaRefs>
</ds:datastoreItem>
</file>

<file path=customXml/itemProps2.xml><?xml version="1.0" encoding="utf-8"?>
<ds:datastoreItem xmlns:ds="http://schemas.openxmlformats.org/officeDocument/2006/customXml" ds:itemID="{2CDE236A-8655-4787-A5C0-8D502EAC0CAB}">
  <ds:schemaRefs>
    <ds:schemaRef ds:uri="http://schemas.microsoft.com/office/2006/metadata/properties"/>
    <ds:schemaRef ds:uri="http://schemas.microsoft.com/office/infopath/2007/PartnerControls"/>
    <ds:schemaRef ds:uri="851b35d3-0456-4d6a-bc2f-da927e91d158"/>
    <ds:schemaRef ds:uri="19483571-f922-4e8e-9c1c-26f0a2252132"/>
  </ds:schemaRefs>
</ds:datastoreItem>
</file>

<file path=customXml/itemProps3.xml><?xml version="1.0" encoding="utf-8"?>
<ds:datastoreItem xmlns:ds="http://schemas.openxmlformats.org/officeDocument/2006/customXml" ds:itemID="{CDBD1D4A-2F2E-4D60-8C1E-927ED2E2FF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368</Slides>
  <Notes>237</Notes>
  <HiddenSlides>4</HiddenSlides>
  <ScaleCrop>false</ScaleCrop>
  <HeadingPairs>
    <vt:vector size="4" baseType="variant">
      <vt:variant>
        <vt:lpstr>Tema</vt:lpstr>
      </vt:variant>
      <vt:variant>
        <vt:i4>2</vt:i4>
      </vt:variant>
      <vt:variant>
        <vt:lpstr>Títulos de slides</vt:lpstr>
      </vt:variant>
      <vt:variant>
        <vt:i4>368</vt:i4>
      </vt:variant>
    </vt:vector>
  </HeadingPairs>
  <TitlesOfParts>
    <vt:vector size="370" baseType="lpstr">
      <vt:lpstr>Simple Light</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Larissa Mestieri</dc:creator>
  <cp:revision>33</cp:revision>
  <dcterms:modified xsi:type="dcterms:W3CDTF">2022-08-23T19:23:46Z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MediaServiceImageTags">
    <vt:lpwstr/>
  </property>
</Properties>
</file>